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2" r:id="rId5"/>
    <p:sldId id="268" r:id="rId6"/>
    <p:sldId id="263" r:id="rId7"/>
    <p:sldId id="269" r:id="rId8"/>
    <p:sldId id="264" r:id="rId9"/>
    <p:sldId id="265" r:id="rId10"/>
    <p:sldId id="270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244" y="365125"/>
            <a:ext cx="5779509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57" y="1377149"/>
            <a:ext cx="1255885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15" y="2599872"/>
            <a:ext cx="9534970" cy="1658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573" y="4073462"/>
            <a:ext cx="716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96" y="365125"/>
            <a:ext cx="10315326" cy="841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290" y="247176"/>
            <a:ext cx="9582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2:Trong các bức tranh sau đây bức tranh thể hiện bé thiếu tôn trọng người khác trong người khác đang  nói?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78" y="1571570"/>
            <a:ext cx="4444369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404" y="1442343"/>
            <a:ext cx="4572396" cy="221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481" y="3934241"/>
            <a:ext cx="444436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8" y="0"/>
            <a:ext cx="132066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0"/>
            <a:ext cx="156312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" y="0"/>
            <a:ext cx="1566808" cy="11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2" y="0"/>
            <a:ext cx="156680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" y="0"/>
            <a:ext cx="156680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68323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tôn trọng ,biết lắng nghe người khác?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394691"/>
            <a:ext cx="4448175" cy="2115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1330036"/>
            <a:ext cx="4572000" cy="2214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3885610"/>
            <a:ext cx="4448175" cy="2365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3987071"/>
            <a:ext cx="457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81</Words>
  <Application>Microsoft Office PowerPoint</Application>
  <PresentationFormat>Custom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16</cp:revision>
  <dcterms:created xsi:type="dcterms:W3CDTF">2022-11-20T02:15:51Z</dcterms:created>
  <dcterms:modified xsi:type="dcterms:W3CDTF">2024-01-13T02:34:33Z</dcterms:modified>
</cp:coreProperties>
</file>