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p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2"/>
  </p:notesMasterIdLst>
  <p:sldIdLst>
    <p:sldId id="257"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VnArial NarrowH" panose="020B0604020202020204"/>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5</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6</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30</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4.gi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5.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4.gif"/><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24.xml"/><Relationship Id="rId7" Type="http://schemas.openxmlformats.org/officeDocument/2006/relationships/image" Target="../media/image22.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5.xml"/><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4.gif"/><Relationship Id="rId4" Type="http://schemas.openxmlformats.org/officeDocument/2006/relationships/image" Target="../media/image3.gif"/></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36.png"/><Relationship Id="rId3" Type="http://schemas.openxmlformats.org/officeDocument/2006/relationships/image" Target="../media/image27.gif"/><Relationship Id="rId7" Type="http://schemas.openxmlformats.org/officeDocument/2006/relationships/image" Target="../media/image31.gif"/><Relationship Id="rId12" Type="http://schemas.openxmlformats.org/officeDocument/2006/relationships/slide" Target="slide27.xml"/><Relationship Id="rId2" Type="http://schemas.openxmlformats.org/officeDocument/2006/relationships/image" Target="../media/image33.jpeg"/><Relationship Id="rId16"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5.png"/><Relationship Id="rId5" Type="http://schemas.openxmlformats.org/officeDocument/2006/relationships/image" Target="../media/image29.gif"/><Relationship Id="rId15" Type="http://schemas.openxmlformats.org/officeDocument/2006/relationships/image" Target="../media/image37.png"/><Relationship Id="rId10" Type="http://schemas.openxmlformats.org/officeDocument/2006/relationships/slide" Target="slide26.xml"/><Relationship Id="rId4" Type="http://schemas.openxmlformats.org/officeDocument/2006/relationships/image" Target="../media/image28.png"/><Relationship Id="rId9" Type="http://schemas.openxmlformats.org/officeDocument/2006/relationships/image" Target="../media/image34.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3.jpeg"/><Relationship Id="rId7" Type="http://schemas.openxmlformats.org/officeDocument/2006/relationships/image" Target="../media/image41.gif"/><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0.png"/><Relationship Id="rId11" Type="http://schemas.openxmlformats.org/officeDocument/2006/relationships/slide" Target="slide24.xml"/><Relationship Id="rId5" Type="http://schemas.openxmlformats.org/officeDocument/2006/relationships/image" Target="../media/image39.gif"/><Relationship Id="rId10" Type="http://schemas.openxmlformats.org/officeDocument/2006/relationships/image" Target="../media/image27.gif"/><Relationship Id="rId4" Type="http://schemas.openxmlformats.org/officeDocument/2006/relationships/image" Target="../media/image38.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44.png"/><Relationship Id="rId7" Type="http://schemas.openxmlformats.org/officeDocument/2006/relationships/image" Target="../media/image41.gif"/><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0.png"/><Relationship Id="rId11" Type="http://schemas.openxmlformats.org/officeDocument/2006/relationships/slide" Target="slide24.xml"/><Relationship Id="rId5" Type="http://schemas.openxmlformats.org/officeDocument/2006/relationships/image" Target="../media/image39.gif"/><Relationship Id="rId10"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4.png"/><Relationship Id="rId7" Type="http://schemas.openxmlformats.org/officeDocument/2006/relationships/image" Target="../media/image42.png"/><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1.gif"/><Relationship Id="rId11" Type="http://schemas.openxmlformats.org/officeDocument/2006/relationships/slide" Target="slide24.xml"/><Relationship Id="rId5" Type="http://schemas.openxmlformats.org/officeDocument/2006/relationships/image" Target="../media/image40.png"/><Relationship Id="rId10" Type="http://schemas.openxmlformats.org/officeDocument/2006/relationships/image" Target="../media/image27.gif"/><Relationship Id="rId4" Type="http://schemas.openxmlformats.org/officeDocument/2006/relationships/image" Target="../media/image38.png"/><Relationship Id="rId9" Type="http://schemas.openxmlformats.org/officeDocument/2006/relationships/image" Target="../media/image39.gif"/></Relationships>
</file>

<file path=ppt/slides/_rels/slide28.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44.png"/><Relationship Id="rId7" Type="http://schemas.openxmlformats.org/officeDocument/2006/relationships/image" Target="../media/image41.gif"/><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0.png"/><Relationship Id="rId11" Type="http://schemas.openxmlformats.org/officeDocument/2006/relationships/slide" Target="slide24.xml"/><Relationship Id="rId5" Type="http://schemas.openxmlformats.org/officeDocument/2006/relationships/image" Target="../media/image38.png"/><Relationship Id="rId10" Type="http://schemas.openxmlformats.org/officeDocument/2006/relationships/image" Target="../media/image28.png"/><Relationship Id="rId4" Type="http://schemas.openxmlformats.org/officeDocument/2006/relationships/image" Target="../media/image39.gif"/><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6.png"/><Relationship Id="rId2" Type="http://schemas.microsoft.com/office/2007/relationships/media" Target="../media/media1.wmv"/><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slideLayout" Target="../slideLayouts/slideLayout1.xml"/><Relationship Id="rId18" Type="http://schemas.openxmlformats.org/officeDocument/2006/relationships/image" Target="../media/image47.gif"/><Relationship Id="rId3" Type="http://schemas.openxmlformats.org/officeDocument/2006/relationships/tags" Target="../tags/tag31.xml"/><Relationship Id="rId21" Type="http://schemas.openxmlformats.org/officeDocument/2006/relationships/image" Target="../media/image50.gif"/><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46.wmf"/><Relationship Id="rId2" Type="http://schemas.openxmlformats.org/officeDocument/2006/relationships/tags" Target="../tags/tag30.xml"/><Relationship Id="rId16" Type="http://schemas.openxmlformats.org/officeDocument/2006/relationships/image" Target="../media/image45.wmf"/><Relationship Id="rId20" Type="http://schemas.openxmlformats.org/officeDocument/2006/relationships/image" Target="../media/image49.gif"/><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audio" Target="../media/audio1.wav"/><Relationship Id="rId10" Type="http://schemas.openxmlformats.org/officeDocument/2006/relationships/tags" Target="../tags/tag38.xml"/><Relationship Id="rId19" Type="http://schemas.openxmlformats.org/officeDocument/2006/relationships/image" Target="../media/image48.gif"/><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jpeg"/><Relationship Id="rId4" Type="http://schemas.openxmlformats.org/officeDocument/2006/relationships/audio" Target="../media/audio4.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5.jpeg"/><Relationship Id="rId5"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4.gif"/><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3.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828800" y="304800"/>
            <a:ext cx="5486400" cy="830997"/>
          </a:xfrm>
          <a:prstGeom prst="rect">
            <a:avLst/>
          </a:prstGeom>
          <a:noFill/>
        </p:spPr>
        <p:txBody>
          <a:bodyPr wrap="square" rtlCol="0">
            <a:spAutoFit/>
          </a:bodyPr>
          <a:lstStyle/>
          <a:p>
            <a:pPr algn="ctr"/>
            <a:r>
              <a:rPr lang="en-US" sz="2400" dirty="0" smtClean="0">
                <a:solidFill>
                  <a:srgbClr val="0070C0"/>
                </a:solidFill>
                <a:latin typeface="Times New Roman" panose="02020603050405020304" pitchFamily="18" charset="0"/>
                <a:cs typeface="Times New Roman" panose="02020603050405020304" pitchFamily="18" charset="0"/>
              </a:rPr>
              <a:t>UBND QUẬN LONG BIÊN</a:t>
            </a:r>
          </a:p>
          <a:p>
            <a:pPr algn="ctr"/>
            <a:r>
              <a:rPr lang="en-US" sz="2400" dirty="0" smtClean="0">
                <a:solidFill>
                  <a:srgbClr val="0070C0"/>
                </a:solidFill>
                <a:latin typeface="Times New Roman" panose="02020603050405020304" pitchFamily="18" charset="0"/>
                <a:cs typeface="Times New Roman" panose="02020603050405020304" pitchFamily="18" charset="0"/>
              </a:rPr>
              <a:t>TRƯỜN MẦM NON TUỔI HOA</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135797"/>
            <a:ext cx="1219200" cy="1219200"/>
          </a:xfrm>
          <a:prstGeom prst="rect">
            <a:avLst/>
          </a:prstGeom>
        </p:spPr>
      </p:pic>
      <p:sp>
        <p:nvSpPr>
          <p:cNvPr id="8" name="TextBox 7"/>
          <p:cNvSpPr txBox="1"/>
          <p:nvPr/>
        </p:nvSpPr>
        <p:spPr>
          <a:xfrm>
            <a:off x="1752600" y="2351019"/>
            <a:ext cx="5257800" cy="1323439"/>
          </a:xfrm>
          <a:prstGeom prst="rect">
            <a:avLst/>
          </a:prstGeom>
          <a:noFill/>
        </p:spPr>
        <p:txBody>
          <a:bodyPr wrap="square" rtlCol="0">
            <a:spAutoFit/>
          </a:bodyPr>
          <a:lstStyle/>
          <a:p>
            <a:pPr algn="ctr"/>
            <a:r>
              <a:rPr lang="en-US" sz="2000" dirty="0" smtClean="0">
                <a:solidFill>
                  <a:srgbClr val="FF0000"/>
                </a:solidFill>
                <a:latin typeface="Times New Roman" panose="02020603050405020304" pitchFamily="18" charset="0"/>
                <a:cs typeface="Times New Roman" panose="02020603050405020304" pitchFamily="18" charset="0"/>
              </a:rPr>
              <a:t>LĨNH VỰC PHÁT TRIỂN NHẬN THỨC</a:t>
            </a:r>
          </a:p>
          <a:p>
            <a:pPr algn="ctr"/>
            <a:r>
              <a:rPr lang="en-US" sz="2000" dirty="0" err="1" smtClean="0">
                <a:solidFill>
                  <a:srgbClr val="FF0000"/>
                </a:solidFill>
                <a:latin typeface="Times New Roman" panose="02020603050405020304" pitchFamily="18" charset="0"/>
                <a:cs typeface="Times New Roman" panose="02020603050405020304" pitchFamily="18" charset="0"/>
              </a:rPr>
              <a:t>Đề</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tài</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Trò</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chuyện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về</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a:t>
            </a:r>
            <a:r>
              <a:rPr lang="en-US" sz="2000" dirty="0" err="1" smtClean="0">
                <a:solidFill>
                  <a:srgbClr val="FF0000"/>
                </a:solidFill>
                <a:latin typeface="Times New Roman" panose="02020603050405020304" pitchFamily="18" charset="0"/>
                <a:cs typeface="Times New Roman" panose="02020603050405020304" pitchFamily="18" charset="0"/>
              </a:rPr>
              <a:t>ết</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a:t>
            </a:r>
            <a:r>
              <a:rPr lang="en-US" sz="2000" dirty="0" err="1" smtClean="0">
                <a:solidFill>
                  <a:srgbClr val="FF0000"/>
                </a:solidFill>
                <a:latin typeface="Times New Roman" panose="02020603050405020304" pitchFamily="18" charset="0"/>
                <a:cs typeface="Times New Roman" panose="02020603050405020304" pitchFamily="18" charset="0"/>
              </a:rPr>
              <a:t>rung</a:t>
            </a:r>
            <a:r>
              <a:rPr lang="en-US" sz="200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a:t>
            </a:r>
            <a:r>
              <a:rPr lang="en-US" sz="2000" smtClean="0">
                <a:solidFill>
                  <a:srgbClr val="FF0000"/>
                </a:solidFill>
                <a:latin typeface="Times New Roman" panose="02020603050405020304" pitchFamily="18" charset="0"/>
                <a:cs typeface="Times New Roman" panose="02020603050405020304" pitchFamily="18" charset="0"/>
              </a:rPr>
              <a:t>hu</a:t>
            </a:r>
            <a:endParaRPr lang="en-US" sz="2000" dirty="0" smtClean="0">
              <a:solidFill>
                <a:srgbClr val="FF0000"/>
              </a:solidFill>
              <a:latin typeface="Times New Roman" panose="02020603050405020304" pitchFamily="18" charset="0"/>
              <a:cs typeface="Times New Roman" panose="02020603050405020304" pitchFamily="18" charset="0"/>
            </a:endParaRPr>
          </a:p>
          <a:p>
            <a:pPr algn="ctr"/>
            <a:r>
              <a:rPr lang="en-US" sz="2000" dirty="0" err="1" smtClean="0">
                <a:solidFill>
                  <a:srgbClr val="FF0000"/>
                </a:solidFill>
                <a:latin typeface="Times New Roman" panose="02020603050405020304" pitchFamily="18" charset="0"/>
                <a:cs typeface="Times New Roman" panose="02020603050405020304" pitchFamily="18" charset="0"/>
              </a:rPr>
              <a:t>Lứa</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tuổi</a:t>
            </a:r>
            <a:r>
              <a:rPr lang="en-US" sz="2000" dirty="0" smtClean="0">
                <a:solidFill>
                  <a:srgbClr val="FF0000"/>
                </a:solidFill>
                <a:latin typeface="Times New Roman" panose="02020603050405020304" pitchFamily="18" charset="0"/>
                <a:cs typeface="Times New Roman" panose="02020603050405020304" pitchFamily="18" charset="0"/>
              </a:rPr>
              <a:t>: 3 - 4 </a:t>
            </a:r>
            <a:r>
              <a:rPr lang="en-US" sz="2000" dirty="0" err="1" smtClean="0">
                <a:solidFill>
                  <a:srgbClr val="FF0000"/>
                </a:solidFill>
                <a:latin typeface="Times New Roman" panose="02020603050405020304" pitchFamily="18" charset="0"/>
                <a:cs typeface="Times New Roman" panose="02020603050405020304" pitchFamily="18" charset="0"/>
              </a:rPr>
              <a:t>tuổi</a:t>
            </a:r>
            <a:endParaRPr lang="en-US" sz="2000" dirty="0" smtClean="0">
              <a:solidFill>
                <a:srgbClr val="FF0000"/>
              </a:solidFill>
              <a:latin typeface="Times New Roman" panose="02020603050405020304" pitchFamily="18" charset="0"/>
              <a:cs typeface="Times New Roman" panose="02020603050405020304" pitchFamily="18" charset="0"/>
            </a:endParaRPr>
          </a:p>
          <a:p>
            <a:pPr algn="ctr"/>
            <a:r>
              <a:rPr lang="en-US" sz="2000" dirty="0" err="1" smtClean="0">
                <a:solidFill>
                  <a:srgbClr val="FF0000"/>
                </a:solidFill>
                <a:latin typeface="Times New Roman" panose="02020603050405020304" pitchFamily="18" charset="0"/>
                <a:cs typeface="Times New Roman" panose="02020603050405020304" pitchFamily="18" charset="0"/>
              </a:rPr>
              <a:t>Giáo</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viên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Nguyễn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Thị</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Thúy</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Ngân</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40878" y="6333764"/>
            <a:ext cx="2743200" cy="369332"/>
          </a:xfrm>
          <a:prstGeom prst="rect">
            <a:avLst/>
          </a:prstGeom>
          <a:noFill/>
        </p:spPr>
        <p:txBody>
          <a:bodyPr wrap="square" rtlCol="0">
            <a:spAutoFit/>
          </a:bodyPr>
          <a:lstStyle/>
          <a:p>
            <a:r>
              <a:rPr lang="en-US" dirty="0" err="1" smtClean="0">
                <a:solidFill>
                  <a:srgbClr val="FF0000"/>
                </a:solidFill>
              </a:rPr>
              <a:t>Năm</a:t>
            </a:r>
            <a:r>
              <a:rPr lang="en-US" dirty="0" smtClean="0">
                <a:solidFill>
                  <a:srgbClr val="FF0000"/>
                </a:solidFill>
              </a:rPr>
              <a:t> </a:t>
            </a:r>
            <a:r>
              <a:rPr lang="en-US" dirty="0" err="1" smtClean="0">
                <a:solidFill>
                  <a:srgbClr val="FF0000"/>
                </a:solidFill>
              </a:rPr>
              <a:t>học</a:t>
            </a:r>
            <a:r>
              <a:rPr lang="en-US" dirty="0" smtClean="0">
                <a:solidFill>
                  <a:srgbClr val="FF0000"/>
                </a:solidFill>
              </a:rPr>
              <a:t>: 2023 - 2024</a:t>
            </a:r>
            <a:endParaRPr lang="en-US" dirty="0">
              <a:solidFill>
                <a:srgbClr val="FF0000"/>
              </a:solidFill>
            </a:endParaRPr>
          </a:p>
        </p:txBody>
      </p:sp>
    </p:spTree>
    <p:extLst>
      <p:ext uri="{BB962C8B-B14F-4D97-AF65-F5344CB8AC3E}">
        <p14:creationId xmlns:p14="http://schemas.microsoft.com/office/powerpoint/2010/main" val="1491750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3.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5.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6.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7.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7.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615</Words>
  <Application>Microsoft Office PowerPoint</Application>
  <PresentationFormat>On-screen Show (4:3)</PresentationFormat>
  <Paragraphs>92</Paragraphs>
  <Slides>30</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Times New Roman</vt:lpstr>
      <vt:lpstr>Calibri</vt:lpstr>
      <vt:lpstr>Arial</vt:lpstr>
      <vt:lpstr>.VnArial NarrowH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13</cp:revision>
  <dcterms:created xsi:type="dcterms:W3CDTF">2018-09-10T12:35:01Z</dcterms:created>
  <dcterms:modified xsi:type="dcterms:W3CDTF">2023-09-21T15:14:43Z</dcterms:modified>
</cp:coreProperties>
</file>