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7" r:id="rId3"/>
    <p:sldId id="264" r:id="rId4"/>
    <p:sldId id="273" r:id="rId5"/>
    <p:sldId id="279" r:id="rId6"/>
    <p:sldId id="275" r:id="rId7"/>
    <p:sldId id="280" r:id="rId8"/>
    <p:sldId id="2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99"/>
    <a:srgbClr val="0000FF"/>
    <a:srgbClr val="0033CC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7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10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4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0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0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5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0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8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0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560C-91F4-4C43-AB7A-F01B1E547E6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1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B560C-91F4-4C43-AB7A-F01B1E547E6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DB0B-4EF6-44A8-8F52-B5DA00D29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7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hung viền mầm non vector [share] | đặt may áo thun đồng ph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93205" y="2610604"/>
            <a:ext cx="6965751" cy="20197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QUEN VỚI TOÁN</a:t>
            </a:r>
            <a:endParaRPr kumimoji="0" lang="en-US" sz="4800" b="1" i="0" u="none" strike="noStrike" kern="1200" cap="none" spc="0" normalizeH="0" baseline="0" noProof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7522" y="106700"/>
            <a:ext cx="6897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TUỔI HOA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******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88" y="1030288"/>
            <a:ext cx="966689" cy="966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4706" y="3426317"/>
            <a:ext cx="6191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 tài: Nối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tương ứng 1- 1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Lớp: Mẫu giáo bé C1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 thực hiện: Khuất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Thị Oanh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3564" y="6303873"/>
            <a:ext cx="2665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học: 2023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- 2024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6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1889"/>
          </a:xfrm>
        </p:spPr>
      </p:pic>
      <p:sp>
        <p:nvSpPr>
          <p:cNvPr id="5" name="Rectangle 4"/>
          <p:cNvSpPr/>
          <p:nvPr/>
        </p:nvSpPr>
        <p:spPr>
          <a:xfrm>
            <a:off x="2298725" y="3180110"/>
            <a:ext cx="7098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bài “ Tay thơm, tay ngoan”</a:t>
            </a:r>
            <a:endParaRPr lang="en-US" sz="4000" b="1" cap="none" spc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05040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2"/>
            <a:ext cx="12192000" cy="6960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3078818"/>
            <a:ext cx="5251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*Ôn nhân biết, gọi tên hình tròn, hình tam giác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2"/>
            <a:ext cx="993948" cy="9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97279" y="1439405"/>
            <a:ext cx="3224849" cy="32156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2"/>
            <a:ext cx="993948" cy="993948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6858000" y="1410789"/>
            <a:ext cx="3696789" cy="32215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93872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7: Hình vuông, hình tròn, hình tam giác workshe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007" b="98577" l="10000" r="2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23" t="56006" r="72493"/>
          <a:stretch/>
        </p:blipFill>
        <p:spPr bwMode="auto">
          <a:xfrm>
            <a:off x="666206" y="261257"/>
            <a:ext cx="2351314" cy="313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ật nào dưới đây có dạng hình tròn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04" y="177414"/>
            <a:ext cx="2679065" cy="263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ướng dẫn học toán lớp 3 hình tròn tâm đường kính bán kí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39" y="3257980"/>
            <a:ext cx="3188516" cy="318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ài tập Toán lớp 1: Hình vuông – Hình tròn – Hình tam giác – Hình chữ nhật  - The Forest Sou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30738" l="65455" r="98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35" b="70420"/>
          <a:stretch/>
        </p:blipFill>
        <p:spPr bwMode="auto">
          <a:xfrm>
            <a:off x="4117240" y="2994591"/>
            <a:ext cx="3205594" cy="34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unting | Baamboozl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50833" l="59219" r="81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80" t="17630" r="17599" b="50910"/>
          <a:stretch/>
        </p:blipFill>
        <p:spPr bwMode="auto">
          <a:xfrm>
            <a:off x="8142174" y="88575"/>
            <a:ext cx="2504054" cy="22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hận thức workshee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286" b="58404" l="75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28" t="41858" r="6262" b="43764"/>
          <a:stretch/>
        </p:blipFill>
        <p:spPr bwMode="auto">
          <a:xfrm>
            <a:off x="7981405" y="3296304"/>
            <a:ext cx="2664823" cy="289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1639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10375"/>
          </a:xfrm>
        </p:spPr>
      </p:pic>
      <p:sp>
        <p:nvSpPr>
          <p:cNvPr id="7" name="Rectangle 6"/>
          <p:cNvSpPr/>
          <p:nvPr/>
        </p:nvSpPr>
        <p:spPr>
          <a:xfrm>
            <a:off x="1694641" y="2481856"/>
            <a:ext cx="8015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trẻ nối tương ứng 1- 1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15622"/>
            <a:ext cx="993948" cy="9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16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át ăn cơm, bát gỗ, bát mây tre – thebambo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10" y="3716342"/>
            <a:ext cx="2513106" cy="290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ình ảnh quả táo đỏ tươ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05" l="5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9" y="532719"/>
            <a:ext cx="2411015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át ăn cơm, bát gỗ, bát mây tre – thebambo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60" y="3716342"/>
            <a:ext cx="2562740" cy="296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Bát ăn cơm, bát gỗ, bát mây tre – thebambo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79" y="3764421"/>
            <a:ext cx="2551824" cy="295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Bát ăn cơm, bát gỗ, bát mây tre – thebambo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877" y="3764421"/>
            <a:ext cx="2491040" cy="288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Bát ăn cơm, bát gỗ, bát mây tre – thebambo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380" y="3764421"/>
            <a:ext cx="2366180" cy="273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ình ảnh quả táo đỏ tươ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05" l="5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59" y="550441"/>
            <a:ext cx="2411015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ình ảnh quả táo đỏ tươ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05" l="5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974" y="631499"/>
            <a:ext cx="2411015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quả táo đỏ tươ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05" l="5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584" y="714875"/>
            <a:ext cx="2411015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ình ảnh quả táo đỏ tươ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05" l="5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599" y="714875"/>
            <a:ext cx="2411015" cy="24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55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741 L -0.00547 0.3576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532 L 0.01328 0.3666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00924 0.3516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0.01343 L 0.01966 0.3467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0.01736 L 0.02084 0.342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11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5793" y="2967334"/>
            <a:ext cx="9384307" cy="2773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chào và hẹn gặp lại các con!</a:t>
            </a:r>
            <a:endParaRPr kumimoji="0" lang="en-US" sz="5400" b="1" i="0" u="none" strike="noStrike" kern="1200" cap="none" spc="0" normalizeH="0" baseline="0" noProof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054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82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Windows User</cp:lastModifiedBy>
  <cp:revision>29</cp:revision>
  <dcterms:created xsi:type="dcterms:W3CDTF">2021-10-30T02:21:29Z</dcterms:created>
  <dcterms:modified xsi:type="dcterms:W3CDTF">2023-09-22T02:19:24Z</dcterms:modified>
</cp:coreProperties>
</file>