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80" r:id="rId3"/>
    <p:sldId id="287" r:id="rId4"/>
    <p:sldId id="269" r:id="rId5"/>
    <p:sldId id="271" r:id="rId6"/>
    <p:sldId id="272" r:id="rId7"/>
    <p:sldId id="344" r:id="rId8"/>
    <p:sldId id="284" r:id="rId9"/>
    <p:sldId id="353" r:id="rId10"/>
    <p:sldId id="276" r:id="rId11"/>
    <p:sldId id="279" r:id="rId12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22-09-23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TUỔI HOA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3 - 4 tuổi</a:t>
            </a:r>
          </a:p>
          <a:p>
            <a:pPr algn="ctr" eaLnBrk="1" hangingPunct="1">
              <a:defRPr/>
            </a:pP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1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6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27313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389</TotalTime>
  <Words>215</Words>
  <Application>Microsoft Office PowerPoint</Application>
  <PresentationFormat>On-screen Show (4:3)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38</cp:revision>
  <dcterms:created xsi:type="dcterms:W3CDTF">2018-10-20T02:47:09Z</dcterms:created>
  <dcterms:modified xsi:type="dcterms:W3CDTF">2023-09-22T02:46:08Z</dcterms:modified>
</cp:coreProperties>
</file>