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59" y="244389"/>
            <a:ext cx="9144000" cy="78711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 NĂNG SỐNG</a:t>
            </a:r>
          </a:p>
          <a:p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cầm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67F85-E4BE-424A-B75B-FB43BB62C6C7}"/>
              </a:ext>
            </a:extLst>
          </p:cNvPr>
          <p:cNvSpPr txBox="1"/>
          <p:nvPr/>
        </p:nvSpPr>
        <p:spPr>
          <a:xfrm>
            <a:off x="5368403" y="416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Thanh Hiền</a:t>
            </a:r>
            <a:endParaRPr lang="en-US" sz="20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8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0" y="1243102"/>
            <a:ext cx="849942" cy="8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68779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96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xmlns="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7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33ADD-9019-41C2-AF8A-AC55688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5B341-C970-482C-86A2-6D1DA17E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0"/>
            <a:ext cx="11829142" cy="6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0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5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109</Words>
  <Application>Microsoft Office PowerPoint</Application>
  <PresentationFormat>Widescreen</PresentationFormat>
  <Paragraphs>44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 ỦY BAN NHÂN DÂN QUẬN LONG BIÊN TRƯỜNG MẦM NON TUỔI HOA</vt:lpstr>
      <vt:lpstr>Ổn định tổ chức: Cô đọc bài thơ</vt:lpstr>
      <vt:lpstr>Xem video: cách cầm bút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PowerPoint Presentation</vt:lpstr>
      <vt:lpstr>Trò chơi  Nhanh mắt nhanh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Microsoft account</cp:lastModifiedBy>
  <cp:revision>17</cp:revision>
  <dcterms:created xsi:type="dcterms:W3CDTF">2020-05-29T01:00:51Z</dcterms:created>
  <dcterms:modified xsi:type="dcterms:W3CDTF">2023-09-15T01:12:21Z</dcterms:modified>
</cp:coreProperties>
</file>