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68" d="100"/>
          <a:sy n="6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59021" y="2868958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nhỡ 4-5 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Nguyễn Thị Nhài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573157" y="1524000"/>
            <a:ext cx="6607285" cy="141843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1981200" y="2133600"/>
            <a:ext cx="5791200" cy="6096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en-US" sz="2800" noProof="1">
                <a:solidFill>
                  <a:srgbClr val="0070C0"/>
                </a:solidFill>
              </a:rPr>
              <a:t>Trường mầm non Tuổi Hoa</a:t>
            </a:r>
          </a:p>
        </p:txBody>
      </p:sp>
    </p:spTree>
    <p:extLst>
      <p:ext uri="{BB962C8B-B14F-4D97-AF65-F5344CB8AC3E}">
        <p14:creationId xmlns:p14="http://schemas.microsoft.com/office/powerpoint/2010/main" val="1639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56</Words>
  <Application>Microsoft Office PowerPoint</Application>
  <PresentationFormat>Trình chiếu Trên màn hình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Đàm thoại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Bảo Gia</cp:lastModifiedBy>
  <cp:revision>59</cp:revision>
  <dcterms:created xsi:type="dcterms:W3CDTF">2009-06-14T10:18:10Z</dcterms:created>
  <dcterms:modified xsi:type="dcterms:W3CDTF">2023-09-17T05:31:30Z</dcterms:modified>
</cp:coreProperties>
</file>