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media/image3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9" r:id="rId3"/>
    <p:sldId id="257" r:id="rId4"/>
    <p:sldId id="256" r:id="rId5"/>
    <p:sldId id="258" r:id="rId6"/>
    <p:sldId id="260" r:id="rId7"/>
    <p:sldId id="261" r:id="rId8"/>
    <p:sldId id="264" r:id="rId9"/>
    <p:sldId id="262" r:id="rId10"/>
    <p:sldId id="263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tableStyles" Target="tableStyle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005A60-DF23-42B5-BB1F-1373151817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EE063DD-EA11-47E0-A55B-A644C755042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E312E0-2687-4EFA-82F4-C02A63EC40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0E54F-F358-4E56-ADA8-3BB6651C6C8D}" type="datetimeFigureOut">
              <a:rPr lang="en-US" smtClean="0"/>
              <a:t>6/25/2023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A393A2-059A-4AD1-AB62-6A400C7792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07A43F-FC32-4DF7-B647-AE15F799C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11D1E-A2C6-43BA-9F8A-50DE5B211B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40072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2206E0-1F42-4C40-9668-0222680372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F1277D-959E-4920-BA5B-E0E84EAC2EE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740E22-5821-4382-A86D-A0B4B6889B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0E54F-F358-4E56-ADA8-3BB6651C6C8D}" type="datetimeFigureOut">
              <a:rPr lang="en-US" smtClean="0"/>
              <a:t>6/25/2023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D8520E-0A21-448B-AC2A-9B5E6572BC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66DBCA-4174-4EBB-ADA1-1781748944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11D1E-A2C6-43BA-9F8A-50DE5B211B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57128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206E037-E3AA-4857-BE5D-E3B632AA5B9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7F99AE2-934F-48B2-B98E-6283066CBD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4FE7B7-D88D-4007-997E-EFA7A51CF7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0E54F-F358-4E56-ADA8-3BB6651C6C8D}" type="datetimeFigureOut">
              <a:rPr lang="en-US" smtClean="0"/>
              <a:t>6/25/2023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060F10-5916-49E4-99FE-E4D7C7F71F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53A1A2-5148-4225-A163-DEF100FC15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11D1E-A2C6-43BA-9F8A-50DE5B211B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26604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615A9D-9684-438B-91EF-619C9343CB8C}" type="datetimeFigureOut">
              <a:rPr lang="en-US" smtClean="0"/>
              <a:t>6/25/2023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B99A4-22B8-4B00-A9A3-44C0373875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38713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615A9D-9684-438B-91EF-619C9343CB8C}" type="datetimeFigureOut">
              <a:rPr lang="en-US" smtClean="0"/>
              <a:t>6/25/2023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B99A4-22B8-4B00-A9A3-44C0373875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86181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615A9D-9684-438B-91EF-619C9343CB8C}" type="datetimeFigureOut">
              <a:rPr lang="en-US" smtClean="0"/>
              <a:t>6/25/2023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B99A4-22B8-4B00-A9A3-44C0373875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82657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615A9D-9684-438B-91EF-619C9343CB8C}" type="datetimeFigureOut">
              <a:rPr lang="en-US" smtClean="0"/>
              <a:t>6/25/2023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B99A4-22B8-4B00-A9A3-44C0373875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6006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615A9D-9684-438B-91EF-619C9343CB8C}" type="datetimeFigureOut">
              <a:rPr lang="en-US" smtClean="0"/>
              <a:t>6/25/2023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B99A4-22B8-4B00-A9A3-44C0373875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740843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615A9D-9684-438B-91EF-619C9343CB8C}" type="datetimeFigureOut">
              <a:rPr lang="en-US" smtClean="0"/>
              <a:t>6/25/2023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B99A4-22B8-4B00-A9A3-44C0373875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585227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615A9D-9684-438B-91EF-619C9343CB8C}" type="datetimeFigureOut">
              <a:rPr lang="en-US" smtClean="0"/>
              <a:t>6/25/2023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B99A4-22B8-4B00-A9A3-44C0373875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698741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615A9D-9684-438B-91EF-619C9343CB8C}" type="datetimeFigureOut">
              <a:rPr lang="en-US" smtClean="0"/>
              <a:t>6/25/2023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B99A4-22B8-4B00-A9A3-44C0373875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85286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62488A-BDF9-4355-B525-DC83221868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3D331B-D86F-470A-9ADB-151F81659C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FE0F50-9CB7-49CE-9530-109FE68555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0E54F-F358-4E56-ADA8-3BB6651C6C8D}" type="datetimeFigureOut">
              <a:rPr lang="en-US" smtClean="0"/>
              <a:t>6/25/2023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DB6878-4FE1-4223-BB4D-FA5FBBE9AC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AF3E03-5057-4B3B-8069-CB22299F27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11D1E-A2C6-43BA-9F8A-50DE5B211B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795137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615A9D-9684-438B-91EF-619C9343CB8C}" type="datetimeFigureOut">
              <a:rPr lang="en-US" smtClean="0"/>
              <a:t>6/25/2023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B99A4-22B8-4B00-A9A3-44C0373875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417779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615A9D-9684-438B-91EF-619C9343CB8C}" type="datetimeFigureOut">
              <a:rPr lang="en-US" smtClean="0"/>
              <a:t>6/25/2023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B99A4-22B8-4B00-A9A3-44C0373875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844538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615A9D-9684-438B-91EF-619C9343CB8C}" type="datetimeFigureOut">
              <a:rPr lang="en-US" smtClean="0"/>
              <a:t>6/25/2023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B99A4-22B8-4B00-A9A3-44C0373875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59404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2A2CA8-A3C5-4989-971A-9266F96A0A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A44759-C78E-47C1-91B3-D337AAB64B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0CB916-B63F-4E10-BF67-0FE4E4ACB3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0E54F-F358-4E56-ADA8-3BB6651C6C8D}" type="datetimeFigureOut">
              <a:rPr lang="en-US" smtClean="0"/>
              <a:t>6/25/2023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DDD4B8-2630-433B-8361-FC7D149B4F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A1148B-0A31-4D4F-B932-206999F01D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11D1E-A2C6-43BA-9F8A-50DE5B211B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0111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214042-8BD3-4168-A739-352BD8D81A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CA75EE-189C-4747-B749-DFF9039703C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E8117BB-585E-488F-872A-1E6E7197E6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31E7F59-F32C-499E-87E7-F8605AB548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0E54F-F358-4E56-ADA8-3BB6651C6C8D}" type="datetimeFigureOut">
              <a:rPr lang="en-US" smtClean="0"/>
              <a:t>6/25/2023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2D86232-DFA6-4B35-B17C-21C96F0353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8CBFEA8-080F-42E5-99EF-F339C4D33B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11D1E-A2C6-43BA-9F8A-50DE5B211B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23126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8ADB8D-2577-4D49-9F71-A6055D8931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15D8A0-62A0-4769-8AB5-32E19FEED4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9DC6306-776D-432F-B97C-BCFB9E8B22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64B7C9-6419-4ED3-83F2-C022DC75BEB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B8491F1-1A5D-48E1-AE93-60350E8B542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F275486-E1DF-4A67-874E-946900CE84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0E54F-F358-4E56-ADA8-3BB6651C6C8D}" type="datetimeFigureOut">
              <a:rPr lang="en-US" smtClean="0"/>
              <a:t>6/25/2023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A01D7C0-BE81-4A73-A403-BC2F07D037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DC10047-93F0-4D0F-A507-2951A525CA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11D1E-A2C6-43BA-9F8A-50DE5B211B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60550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D14A5F-37A6-4541-B063-035D26828D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82D7BDD-2E97-42C2-80DF-D992135ABC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0E54F-F358-4E56-ADA8-3BB6651C6C8D}" type="datetimeFigureOut">
              <a:rPr lang="en-US" smtClean="0"/>
              <a:t>6/25/2023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32578FB-92F5-493D-8DB3-9C321E2AEF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FD29517-DB48-4E86-AFDF-8540FBF927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11D1E-A2C6-43BA-9F8A-50DE5B211B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3001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40A9E39-0BD0-40F8-9F9F-FF2FB08CFC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0E54F-F358-4E56-ADA8-3BB6651C6C8D}" type="datetimeFigureOut">
              <a:rPr lang="en-US" smtClean="0"/>
              <a:t>6/25/2023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FA1C9E8-62FB-4FA1-80ED-A653A21295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F71032-BB62-4997-B638-2C9E4CCC5D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11D1E-A2C6-43BA-9F8A-50DE5B211B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200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965DEA-4B23-4D72-BD65-96A29A50BE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E33601-E840-4377-9A32-B93BA48ADD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0B194A4-E4DF-48A0-83FD-105AE0A858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A4A91D3-FC83-4944-9E5A-8E08B70AFE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0E54F-F358-4E56-ADA8-3BB6651C6C8D}" type="datetimeFigureOut">
              <a:rPr lang="en-US" smtClean="0"/>
              <a:t>6/25/2023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642208-83FF-404E-BEBC-30086238A9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7E55C8-536C-40E0-9ED2-BCC0EF2724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11D1E-A2C6-43BA-9F8A-50DE5B211B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11432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A5754F-AB09-4C04-88B5-3CBCC1A68A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6BB0E5A-EA6E-47D4-8015-EE7C4A53C06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90D3AFC-0E41-4874-981D-A2E432D2BB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8185853-21AE-4C40-AC77-68E4B18940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0E54F-F358-4E56-ADA8-3BB6651C6C8D}" type="datetimeFigureOut">
              <a:rPr lang="en-US" smtClean="0"/>
              <a:t>6/25/2023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B68A6A1-885D-4C97-96F2-E2ABBC9E4D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74D0EF9-DACC-47F8-8E53-9230B147E3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11D1E-A2C6-43BA-9F8A-50DE5B211B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4195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8DF4E84-959C-4D59-B13B-D21826E94E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0DF8CC-DC02-428B-9ADF-1BEEE85CA8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EBCB9C-08E9-4971-B4DF-04E2CFE1E5F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E0E54F-F358-4E56-ADA8-3BB6651C6C8D}" type="datetimeFigureOut">
              <a:rPr lang="en-US" smtClean="0"/>
              <a:t>6/25/2023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E5230F-2BD3-408E-B4B7-1DB1DACFF0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602E1F-6AC7-44CC-B30A-403B2BD483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411D1E-A2C6-43BA-9F8A-50DE5B211B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76848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615A9D-9684-438B-91EF-619C9343CB8C}" type="datetimeFigureOut">
              <a:rPr lang="en-US" smtClean="0"/>
              <a:t>6/25/2023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AB99A4-22B8-4B00-A9A3-44C0373875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12849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8.png"/><Relationship Id="rId18" Type="http://schemas.openxmlformats.org/officeDocument/2006/relationships/image" Target="../media/image11.png"/><Relationship Id="rId3" Type="http://schemas.microsoft.com/office/2007/relationships/media" Target="../media/media2.mp3"/><Relationship Id="rId7" Type="http://schemas.openxmlformats.org/officeDocument/2006/relationships/image" Target="../media/image5.png"/><Relationship Id="rId12" Type="http://schemas.microsoft.com/office/2007/relationships/hdphoto" Target="../media/hdphoto3.wdp"/><Relationship Id="rId17" Type="http://schemas.microsoft.com/office/2007/relationships/hdphoto" Target="../media/hdphoto5.wdp"/><Relationship Id="rId2" Type="http://schemas.openxmlformats.org/officeDocument/2006/relationships/audio" Target="../media/media1.mp3"/><Relationship Id="rId16" Type="http://schemas.openxmlformats.org/officeDocument/2006/relationships/image" Target="../media/image10.png"/><Relationship Id="rId20" Type="http://schemas.openxmlformats.org/officeDocument/2006/relationships/image" Target="../media/image12.png"/><Relationship Id="rId1" Type="http://schemas.microsoft.com/office/2007/relationships/media" Target="../media/media1.mp3"/><Relationship Id="rId6" Type="http://schemas.openxmlformats.org/officeDocument/2006/relationships/image" Target="../media/image4.jpg"/><Relationship Id="rId11" Type="http://schemas.openxmlformats.org/officeDocument/2006/relationships/image" Target="../media/image7.png"/><Relationship Id="rId5" Type="http://schemas.openxmlformats.org/officeDocument/2006/relationships/slideLayout" Target="../slideLayouts/slideLayout1.xml"/><Relationship Id="rId15" Type="http://schemas.microsoft.com/office/2007/relationships/hdphoto" Target="../media/hdphoto4.wdp"/><Relationship Id="rId10" Type="http://schemas.microsoft.com/office/2007/relationships/hdphoto" Target="../media/hdphoto2.wdp"/><Relationship Id="rId19" Type="http://schemas.microsoft.com/office/2007/relationships/hdphoto" Target="../media/hdphoto6.wdp"/><Relationship Id="rId4" Type="http://schemas.openxmlformats.org/officeDocument/2006/relationships/audio" Target="../media/media2.mp3"/><Relationship Id="rId9" Type="http://schemas.openxmlformats.org/officeDocument/2006/relationships/image" Target="../media/image6.png"/><Relationship Id="rId1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13" Type="http://schemas.openxmlformats.org/officeDocument/2006/relationships/image" Target="../media/image6.png"/><Relationship Id="rId18" Type="http://schemas.microsoft.com/office/2007/relationships/hdphoto" Target="../media/hdphoto10.wdp"/><Relationship Id="rId3" Type="http://schemas.openxmlformats.org/officeDocument/2006/relationships/slideLayout" Target="../slideLayouts/slideLayout7.xml"/><Relationship Id="rId21" Type="http://schemas.microsoft.com/office/2007/relationships/hdphoto" Target="../media/hdphoto11.wdp"/><Relationship Id="rId7" Type="http://schemas.openxmlformats.org/officeDocument/2006/relationships/image" Target="../media/image14.png"/><Relationship Id="rId12" Type="http://schemas.microsoft.com/office/2007/relationships/hdphoto" Target="../media/hdphoto1.wdp"/><Relationship Id="rId17" Type="http://schemas.openxmlformats.org/officeDocument/2006/relationships/image" Target="../media/image16.png"/><Relationship Id="rId2" Type="http://schemas.openxmlformats.org/officeDocument/2006/relationships/audio" Target="../media/media2.mp3"/><Relationship Id="rId16" Type="http://schemas.microsoft.com/office/2007/relationships/hdphoto" Target="../media/hdphoto9.wdp"/><Relationship Id="rId20" Type="http://schemas.openxmlformats.org/officeDocument/2006/relationships/image" Target="../media/image17.png"/><Relationship Id="rId1" Type="http://schemas.microsoft.com/office/2007/relationships/media" Target="../media/media2.mp3"/><Relationship Id="rId6" Type="http://schemas.microsoft.com/office/2007/relationships/hdphoto" Target="../media/hdphoto7.wdp"/><Relationship Id="rId11" Type="http://schemas.openxmlformats.org/officeDocument/2006/relationships/image" Target="../media/image5.png"/><Relationship Id="rId5" Type="http://schemas.openxmlformats.org/officeDocument/2006/relationships/image" Target="../media/image13.png"/><Relationship Id="rId15" Type="http://schemas.openxmlformats.org/officeDocument/2006/relationships/image" Target="../media/image15.png"/><Relationship Id="rId10" Type="http://schemas.microsoft.com/office/2007/relationships/hdphoto" Target="../media/hdphoto5.wdp"/><Relationship Id="rId19" Type="http://schemas.openxmlformats.org/officeDocument/2006/relationships/image" Target="../media/image12.png"/><Relationship Id="rId4" Type="http://schemas.openxmlformats.org/officeDocument/2006/relationships/audio" Target="../media/audio1.wav"/><Relationship Id="rId9" Type="http://schemas.openxmlformats.org/officeDocument/2006/relationships/image" Target="../media/image10.png"/><Relationship Id="rId1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microsoft.com/office/2007/relationships/media" Target="../media/media5.mp3"/><Relationship Id="rId7" Type="http://schemas.microsoft.com/office/2007/relationships/hdphoto" Target="../media/hdphoto12.wdp"/><Relationship Id="rId12" Type="http://schemas.openxmlformats.org/officeDocument/2006/relationships/image" Target="../media/image12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0.png"/><Relationship Id="rId11" Type="http://schemas.microsoft.com/office/2007/relationships/hdphoto" Target="../media/hdphoto14.wdp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22.png"/><Relationship Id="rId4" Type="http://schemas.openxmlformats.org/officeDocument/2006/relationships/audio" Target="../media/media5.mp3"/><Relationship Id="rId9" Type="http://schemas.microsoft.com/office/2007/relationships/hdphoto" Target="../media/hdphoto13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12.png"/><Relationship Id="rId4" Type="http://schemas.openxmlformats.org/officeDocument/2006/relationships/image" Target="../media/image2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</p:spPr>
      </p:pic>
      <p:sp>
        <p:nvSpPr>
          <p:cNvPr id="5" name="TextBox 4"/>
          <p:cNvSpPr txBox="1"/>
          <p:nvPr/>
        </p:nvSpPr>
        <p:spPr>
          <a:xfrm>
            <a:off x="4065539" y="103030"/>
            <a:ext cx="406092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UBND QUẬN LONG BIÊN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 MẦM NON TUỔI HOA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DFC8286-1562-3B83-1812-3010A7C6311D}"/>
              </a:ext>
            </a:extLst>
          </p:cNvPr>
          <p:cNvSpPr/>
          <p:nvPr/>
        </p:nvSpPr>
        <p:spPr>
          <a:xfrm>
            <a:off x="1714188" y="2611431"/>
            <a:ext cx="8763618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9525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Hoạt</a:t>
            </a:r>
            <a:r>
              <a:rPr kumimoji="0" lang="en-US" sz="5400" b="1" i="0" u="none" strike="noStrike" kern="1200" cap="none" spc="0" normalizeH="0" baseline="0" noProof="0" dirty="0">
                <a:ln w="9525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9525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động</a:t>
            </a:r>
            <a:r>
              <a:rPr kumimoji="0" lang="en-US" sz="5400" b="1" i="0" u="none" strike="noStrike" kern="1200" cap="none" spc="0" normalizeH="0" baseline="0" noProof="0" dirty="0">
                <a:ln w="9525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9525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dạy</a:t>
            </a:r>
            <a:r>
              <a:rPr kumimoji="0" lang="en-US" sz="5400" b="1" i="0" u="none" strike="noStrike" kern="1200" cap="none" spc="0" normalizeH="0" baseline="0" noProof="0" dirty="0">
                <a:ln w="9525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9525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kỹ</a:t>
            </a:r>
            <a:r>
              <a:rPr kumimoji="0" lang="en-US" sz="5400" b="1" i="0" u="none" strike="noStrike" kern="1200" cap="none" spc="0" normalizeH="0" baseline="0" noProof="0" dirty="0">
                <a:ln w="9525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9525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năng</a:t>
            </a:r>
            <a:r>
              <a:rPr kumimoji="0" lang="en-US" sz="5400" b="1" i="0" u="none" strike="noStrike" kern="1200" cap="none" spc="0" normalizeH="0" baseline="0" noProof="0" dirty="0">
                <a:ln w="9525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9525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sống</a:t>
            </a:r>
            <a:endParaRPr kumimoji="0" lang="en-US" sz="5400" b="1" i="0" u="none" strike="noStrike" kern="1200" cap="none" spc="0" normalizeH="0" baseline="0" noProof="0" dirty="0">
              <a:ln w="9525">
                <a:solidFill>
                  <a:srgbClr val="C00000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tl" rotWithShape="0">
                  <a:srgbClr val="ED7D31"/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1FBFDCC-6423-4B99-0667-52B408BFEC7C}"/>
              </a:ext>
            </a:extLst>
          </p:cNvPr>
          <p:cNvSpPr txBox="1"/>
          <p:nvPr/>
        </p:nvSpPr>
        <p:spPr>
          <a:xfrm>
            <a:off x="1984561" y="3138654"/>
            <a:ext cx="894668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Đề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tài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:  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Kỹ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phòng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cháy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ở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nhà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29446AD-6A4E-DFC4-D190-CDD82878D434}"/>
              </a:ext>
            </a:extLst>
          </p:cNvPr>
          <p:cNvSpPr txBox="1"/>
          <p:nvPr/>
        </p:nvSpPr>
        <p:spPr>
          <a:xfrm>
            <a:off x="4062783" y="3870729"/>
            <a:ext cx="352532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Lứa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tuổi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: 4-5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tuổi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F208999-410C-E6A5-D444-238F640D84EF}"/>
              </a:ext>
            </a:extLst>
          </p:cNvPr>
          <p:cNvSpPr txBox="1"/>
          <p:nvPr/>
        </p:nvSpPr>
        <p:spPr>
          <a:xfrm>
            <a:off x="3849241" y="4503883"/>
            <a:ext cx="40956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viên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lang="en-US" sz="2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 Thị Nhài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1" name="Hình ảnh 10">
            <a:extLst>
              <a:ext uri="{FF2B5EF4-FFF2-40B4-BE49-F238E27FC236}">
                <a16:creationId xmlns:a16="http://schemas.microsoft.com/office/drawing/2014/main" id="{2022450E-4A42-0DE9-EAFD-FC17DA67B7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5619" y="1143979"/>
            <a:ext cx="880762" cy="880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37666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150DBF1-87A2-41CB-AACB-4954972CD40E}"/>
              </a:ext>
            </a:extLst>
          </p:cNvPr>
          <p:cNvSpPr/>
          <p:nvPr/>
        </p:nvSpPr>
        <p:spPr>
          <a:xfrm>
            <a:off x="2441185" y="3113150"/>
            <a:ext cx="7309630" cy="923330"/>
          </a:xfrm>
          <a:prstGeom prst="rect">
            <a:avLst/>
          </a:prstGeom>
          <a:noFill/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  <a:reflection blurRad="6350" stA="50000" endA="295" endPos="92000" dist="101600" dir="5400000" sy="-100000" algn="bl" rotWithShape="0"/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chemeClr val="accent4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PH</a:t>
            </a:r>
            <a:r>
              <a:rPr lang="en-US" sz="5400" b="1" dirty="0">
                <a:ln/>
                <a:solidFill>
                  <a:schemeClr val="accent4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ÒNG CHÁY KHI Ở NHÀ</a:t>
            </a:r>
            <a:endParaRPr lang="en-US" sz="5400" b="1" cap="none" spc="0" dirty="0">
              <a:ln/>
              <a:solidFill>
                <a:schemeClr val="accent4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0220693-A258-46B3-85A6-0AF73CF4ABA8}"/>
              </a:ext>
            </a:extLst>
          </p:cNvPr>
          <p:cNvSpPr/>
          <p:nvPr/>
        </p:nvSpPr>
        <p:spPr>
          <a:xfrm>
            <a:off x="4522968" y="1898191"/>
            <a:ext cx="4130810" cy="923330"/>
          </a:xfrm>
          <a:prstGeom prst="rect">
            <a:avLst/>
          </a:prstGeom>
          <a:noFill/>
          <a:ln>
            <a:noFill/>
          </a:ln>
          <a:effectLst>
            <a:reflection blurRad="6350" stA="50000" endA="300" endPos="55500" dist="101600" dir="5400000" sy="-100000" algn="bl" rotWithShape="0"/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Kỹ</a:t>
            </a:r>
            <a:r>
              <a:rPr lang="en-US" sz="5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 </a:t>
            </a:r>
            <a:r>
              <a:rPr lang="en-US" sz="5400" b="1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năng</a:t>
            </a:r>
            <a:r>
              <a:rPr lang="en-US" sz="5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 </a:t>
            </a:r>
            <a:r>
              <a:rPr lang="en-US" sz="5400" b="1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sống</a:t>
            </a:r>
            <a:r>
              <a:rPr lang="en-US" sz="5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3733813507"/>
      </p:ext>
    </p:extLst>
  </p:cSld>
  <p:clrMapOvr>
    <a:masterClrMapping/>
  </p:clrMapOvr>
  <p:transition spd="slow">
    <p:randomBar dir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5B4E748-8C00-45E0-99E1-E9FF2EF6EDA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788" b="96591" l="9948" r="8952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7729" y="4413417"/>
            <a:ext cx="1514222" cy="209295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24AD0B2-8B1D-476E-8D16-E6162C59307F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778" b="100000" l="6533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841"/>
          <a:stretch/>
        </p:blipFill>
        <p:spPr>
          <a:xfrm>
            <a:off x="10857335" y="546185"/>
            <a:ext cx="422323" cy="91694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0F0ECCB-33B4-46F0-8744-31D3E4D7D84C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3971" b="76618" l="16333" r="388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707" t="14246" r="60916" b="21509"/>
          <a:stretch/>
        </p:blipFill>
        <p:spPr>
          <a:xfrm>
            <a:off x="10024274" y="1251396"/>
            <a:ext cx="1852964" cy="398514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A99D04E-2672-424E-84B3-30EA95016A44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1400" b="27923" l="40478" r="558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561" t="9335" r="42270" b="70012"/>
          <a:stretch/>
        </p:blipFill>
        <p:spPr>
          <a:xfrm>
            <a:off x="3675334" y="625698"/>
            <a:ext cx="1537253" cy="125139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5EA2A35-8C40-41CF-BDF4-70F3117CF07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81" y="1348222"/>
            <a:ext cx="4593164" cy="4593164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562AC80E-8421-46EC-AED1-BA794E2727E3}"/>
              </a:ext>
            </a:extLst>
          </p:cNvPr>
          <p:cNvGrpSpPr/>
          <p:nvPr/>
        </p:nvGrpSpPr>
        <p:grpSpPr>
          <a:xfrm>
            <a:off x="7702001" y="3597408"/>
            <a:ext cx="2343978" cy="2343978"/>
            <a:chOff x="7915777" y="3241428"/>
            <a:chExt cx="2343978" cy="2343978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E87C81C2-ED84-4D13-A07B-0921A81346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15777" y="3241428"/>
              <a:ext cx="2343978" cy="2343978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3D9D7BF8-6FB3-4EDA-89AF-E314368694DE}"/>
                </a:ext>
              </a:extLst>
            </p:cNvPr>
            <p:cNvSpPr txBox="1"/>
            <p:nvPr/>
          </p:nvSpPr>
          <p:spPr>
            <a:xfrm>
              <a:off x="8604300" y="4413417"/>
              <a:ext cx="966931" cy="369332"/>
            </a:xfrm>
            <a:prstGeom prst="rect">
              <a:avLst/>
            </a:prstGeom>
            <a:noFill/>
            <a:effectLst>
              <a:glow rad="228600">
                <a:schemeClr val="accent2">
                  <a:satMod val="175000"/>
                  <a:alpha val="40000"/>
                </a:schemeClr>
              </a:glow>
            </a:effectLst>
          </p:spPr>
          <p:txBody>
            <a:bodyPr wrap="none" rtlCol="0">
              <a:spAutoFit/>
            </a:bodyPr>
            <a:lstStyle/>
            <a:p>
              <a:r>
                <a:rPr lang="en-US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Dầu</a:t>
              </a:r>
              <a:r>
                <a: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hỏa</a:t>
              </a: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5A71A0F3-B554-4993-8585-51623B9FAEAD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22889" b="72667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6490" y="1117468"/>
            <a:ext cx="2857500" cy="2143125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7380E12D-C8F7-4F33-AF5F-41799B5F125E}"/>
              </a:ext>
            </a:extLst>
          </p:cNvPr>
          <p:cNvSpPr/>
          <p:nvPr/>
        </p:nvSpPr>
        <p:spPr>
          <a:xfrm>
            <a:off x="315891" y="113100"/>
            <a:ext cx="6228949" cy="4770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5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Bé</a:t>
            </a:r>
            <a:r>
              <a:rPr lang="en-US" sz="25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en-US" sz="25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hãy</a:t>
            </a:r>
            <a:r>
              <a:rPr lang="en-US" sz="25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en-US" sz="25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chọn</a:t>
            </a:r>
            <a:r>
              <a:rPr lang="en-US" sz="25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en-US" sz="25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những</a:t>
            </a:r>
            <a:r>
              <a:rPr lang="en-US" sz="25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en-US" sz="25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đồ</a:t>
            </a:r>
            <a:r>
              <a:rPr lang="en-US" sz="25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en-US" sz="25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vật</a:t>
            </a:r>
            <a:r>
              <a:rPr lang="en-US" sz="25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en-US" sz="25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gây</a:t>
            </a:r>
            <a:r>
              <a:rPr lang="en-US" sz="25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en-US" sz="25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cháy</a:t>
            </a:r>
            <a:r>
              <a:rPr lang="en-US" sz="25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en-US" sz="25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trong</a:t>
            </a:r>
            <a:r>
              <a:rPr lang="en-US" sz="25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en-US" sz="25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ảnh</a:t>
            </a:r>
            <a:endParaRPr lang="en-US" sz="25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AD1923D2-4EC3-4DFE-93CE-40DC3F4FE369}"/>
              </a:ext>
            </a:extLst>
          </p:cNvPr>
          <p:cNvCxnSpPr/>
          <p:nvPr/>
        </p:nvCxnSpPr>
        <p:spPr>
          <a:xfrm>
            <a:off x="764275" y="625698"/>
            <a:ext cx="4844955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25" name="Am-thanh-tra-loi-du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438D644D-A645-437A-AB05-71BEEDCB284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7090228" y="1877094"/>
            <a:ext cx="609600" cy="609600"/>
          </a:xfrm>
          <a:prstGeom prst="rect">
            <a:avLst/>
          </a:prstGeom>
        </p:spPr>
      </p:pic>
      <p:pic>
        <p:nvPicPr>
          <p:cNvPr id="26" name="Am-thanh-tra-loi-du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32FBDF57-0D78-45DB-91E1-1BCAAFB7B8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0857335" y="812668"/>
            <a:ext cx="609600" cy="609600"/>
          </a:xfrm>
          <a:prstGeom prst="rect">
            <a:avLst/>
          </a:prstGeom>
        </p:spPr>
      </p:pic>
      <p:pic>
        <p:nvPicPr>
          <p:cNvPr id="27" name="Am-thanh-tra-loi-du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FBA00C09-17C1-4A19-AD31-2E04C8E2730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8605951" y="4626942"/>
            <a:ext cx="609600" cy="609600"/>
          </a:xfrm>
          <a:prstGeom prst="rect">
            <a:avLst/>
          </a:prstGeom>
        </p:spPr>
      </p:pic>
      <p:pic>
        <p:nvPicPr>
          <p:cNvPr id="28" name="Am-thanh-tra-loi-du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0F664AE7-4D24-4C2E-AFCF-EC50017FD3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6413865" y="5089205"/>
            <a:ext cx="609600" cy="609600"/>
          </a:xfrm>
          <a:prstGeom prst="rect">
            <a:avLst/>
          </a:prstGeom>
        </p:spPr>
      </p:pic>
      <p:pic>
        <p:nvPicPr>
          <p:cNvPr id="31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398BAB01-C095-486D-8437-1E98DB2A3CC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0671216" y="2760665"/>
            <a:ext cx="609600" cy="609600"/>
          </a:xfrm>
          <a:prstGeom prst="rect">
            <a:avLst/>
          </a:prstGeom>
        </p:spPr>
      </p:pic>
      <p:pic>
        <p:nvPicPr>
          <p:cNvPr id="33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79CDA2C6-294C-4059-8AAE-0F8D5DCE168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4226167" y="1007877"/>
            <a:ext cx="609600" cy="609600"/>
          </a:xfrm>
          <a:prstGeom prst="rect">
            <a:avLst/>
          </a:prstGeom>
        </p:spPr>
      </p:pic>
      <p:pic>
        <p:nvPicPr>
          <p:cNvPr id="34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D66D193F-890C-4FFE-ACA4-A1D632D043F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2036063" y="415906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00212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8150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8150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8150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3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5" dur="8085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1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3" dur="8085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9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1" dur="8085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9" dur="8085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 showWhenStopped="0">
                <p:cTn id="1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80000" showWhenStopped="0">
                <p:cTn id="10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 showWhenStopped="0">
                <p:cTn id="10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 showWhenStopped="0">
                <p:cTn id="10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80000" showWhenStopped="0">
                <p:cTn id="10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 showWhenStopped="0">
                <p:cTn id="10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 showWhenStopped="0">
                <p:cTn id="10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F9E804A-D88A-4CF7-92A6-C0C55526ADA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6417" l="4750" r="472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1739"/>
          <a:stretch/>
        </p:blipFill>
        <p:spPr>
          <a:xfrm>
            <a:off x="6881192" y="861392"/>
            <a:ext cx="2673626" cy="553994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632DCB9-F658-4130-9DD2-00972743945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422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0160" y="4059071"/>
            <a:ext cx="2194043" cy="247177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4C52C91B-D229-4513-99B6-13A903DFFE4E}"/>
              </a:ext>
            </a:extLst>
          </p:cNvPr>
          <p:cNvGrpSpPr/>
          <p:nvPr/>
        </p:nvGrpSpPr>
        <p:grpSpPr>
          <a:xfrm>
            <a:off x="4733514" y="3769686"/>
            <a:ext cx="1614277" cy="1345653"/>
            <a:chOff x="7915777" y="3241428"/>
            <a:chExt cx="2343978" cy="2343978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ADCC60B0-D69B-4645-AE92-3ABD020892D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15777" y="3241428"/>
              <a:ext cx="2343978" cy="2343978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73EEE5F-BFCF-437D-818E-723E484F44A8}"/>
                </a:ext>
              </a:extLst>
            </p:cNvPr>
            <p:cNvSpPr txBox="1"/>
            <p:nvPr/>
          </p:nvSpPr>
          <p:spPr>
            <a:xfrm>
              <a:off x="8719756" y="4044076"/>
              <a:ext cx="1020452" cy="1125837"/>
            </a:xfrm>
            <a:prstGeom prst="rect">
              <a:avLst/>
            </a:prstGeom>
            <a:noFill/>
            <a:effectLst>
              <a:glow rad="228600">
                <a:schemeClr val="accent2">
                  <a:satMod val="175000"/>
                  <a:alpha val="40000"/>
                </a:schemeClr>
              </a:glow>
            </a:effectLst>
          </p:spPr>
          <p:txBody>
            <a:bodyPr wrap="square" rtlCol="0">
              <a:spAutoFit/>
            </a:bodyPr>
            <a:lstStyle/>
            <a:p>
              <a:r>
                <a:rPr lang="en-US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Dầu</a:t>
              </a:r>
              <a:r>
                <a: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hỏa</a:t>
              </a: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1FBD0D1A-E942-4549-A1BF-29EA3DDF817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788" b="96591" l="9948" r="8952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3676" y="5294956"/>
            <a:ext cx="944375" cy="130531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99F1AC2-4C74-4740-9382-CC2A0145A441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778" b="100000" l="6533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841"/>
          <a:stretch/>
        </p:blipFill>
        <p:spPr>
          <a:xfrm>
            <a:off x="540849" y="5613898"/>
            <a:ext cx="422323" cy="91694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574A7DB-40E9-4130-ADDD-A17601FEDD9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6750" l="23457" r="8024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8219" y="3992505"/>
            <a:ext cx="1790716" cy="176860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58FA1B6-CA28-4F5C-8D4B-393C59967F2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6150" b="89840" l="27667" r="74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1842" y="5761113"/>
            <a:ext cx="1625365" cy="1013144"/>
          </a:xfrm>
          <a:prstGeom prst="rect">
            <a:avLst/>
          </a:prstGeom>
        </p:spPr>
      </p:pic>
      <p:pic>
        <p:nvPicPr>
          <p:cNvPr id="17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59F01D9B-95F9-4434-A5A1-EC4C470D80D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4169724" y="6027114"/>
            <a:ext cx="609600" cy="6096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6B3BD50-AA60-433D-9CD9-623BF7B1F03C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3250" b="99250" l="21167" r="85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5287" y="762380"/>
            <a:ext cx="1625365" cy="1083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2566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1.11111E-6 L -0.18463 -0.1578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232" y="-78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3.7037E-7 L 0.10521 -0.33194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60" y="-165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4.81481E-6 L 0.25429 -0.09792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708" y="-49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3.33333E-6 L 0.64479 -0.36042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240" y="-180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0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50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815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 showWhenStopped="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E18112F2-B4F4-4CCE-A9E5-FE7476B8343A}"/>
              </a:ext>
            </a:extLst>
          </p:cNvPr>
          <p:cNvSpPr/>
          <p:nvPr/>
        </p:nvSpPr>
        <p:spPr>
          <a:xfrm>
            <a:off x="4731125" y="2931475"/>
            <a:ext cx="1343638" cy="116955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0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Trẻ</a:t>
            </a:r>
            <a:endParaRPr lang="en-US" sz="7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13157D6-1B04-4C39-BAD9-2A4ACEF117C2}"/>
              </a:ext>
            </a:extLst>
          </p:cNvPr>
          <p:cNvSpPr/>
          <p:nvPr/>
        </p:nvSpPr>
        <p:spPr>
          <a:xfrm>
            <a:off x="2978275" y="2931475"/>
            <a:ext cx="1827744" cy="116955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0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Cho </a:t>
            </a:r>
            <a:endParaRPr lang="en-US" sz="7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3FF32F4-0A88-4F42-B74F-5C4E405F09A5}"/>
              </a:ext>
            </a:extLst>
          </p:cNvPr>
          <p:cNvSpPr/>
          <p:nvPr/>
        </p:nvSpPr>
        <p:spPr>
          <a:xfrm>
            <a:off x="6213966" y="2931474"/>
            <a:ext cx="1844287" cy="116955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0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Xem</a:t>
            </a:r>
            <a:endParaRPr lang="en-US" sz="7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E9E1E0E-FD04-420D-B977-8CAB8D7DF76E}"/>
              </a:ext>
            </a:extLst>
          </p:cNvPr>
          <p:cNvSpPr/>
          <p:nvPr/>
        </p:nvSpPr>
        <p:spPr>
          <a:xfrm>
            <a:off x="8189360" y="2931475"/>
            <a:ext cx="2353529" cy="116955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Video</a:t>
            </a:r>
          </a:p>
        </p:txBody>
      </p:sp>
    </p:spTree>
    <p:extLst>
      <p:ext uri="{BB962C8B-B14F-4D97-AF65-F5344CB8AC3E}">
        <p14:creationId xmlns:p14="http://schemas.microsoft.com/office/powerpoint/2010/main" val="29313506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4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5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7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9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1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Dạy Trẻ Thoát Khỏi Đám Cháy - PCCC - Hoạt Hình Kỹ Năng Sống Cho Bé">
            <a:hlinkClick r:id="" action="ppaction://media"/>
            <a:extLst>
              <a:ext uri="{FF2B5EF4-FFF2-40B4-BE49-F238E27FC236}">
                <a16:creationId xmlns:a16="http://schemas.microsoft.com/office/drawing/2014/main" id="{6ACE875A-C81E-4B1D-9932-90E647E5E02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0416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233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FD93E4C-00C3-45AA-A628-A464B05547B0}"/>
              </a:ext>
            </a:extLst>
          </p:cNvPr>
          <p:cNvSpPr/>
          <p:nvPr/>
        </p:nvSpPr>
        <p:spPr>
          <a:xfrm>
            <a:off x="2978275" y="2931475"/>
            <a:ext cx="1827744" cy="116955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0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Cho </a:t>
            </a:r>
            <a:endParaRPr lang="en-US" sz="7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51C9682-12B9-4712-8611-D07F7600F90E}"/>
              </a:ext>
            </a:extLst>
          </p:cNvPr>
          <p:cNvSpPr/>
          <p:nvPr/>
        </p:nvSpPr>
        <p:spPr>
          <a:xfrm>
            <a:off x="4731125" y="2931475"/>
            <a:ext cx="1343638" cy="116955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0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Trẻ</a:t>
            </a:r>
            <a:endParaRPr lang="en-US" sz="7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960E38A-1618-48DB-BB8E-3BE091B2B553}"/>
              </a:ext>
            </a:extLst>
          </p:cNvPr>
          <p:cNvSpPr/>
          <p:nvPr/>
        </p:nvSpPr>
        <p:spPr>
          <a:xfrm>
            <a:off x="6102013" y="2931474"/>
            <a:ext cx="2068195" cy="116955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0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Thực</a:t>
            </a:r>
            <a:endParaRPr lang="en-US" sz="7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EA5E45B-5675-47CA-998E-3AFC5BE4EF2F}"/>
              </a:ext>
            </a:extLst>
          </p:cNvPr>
          <p:cNvSpPr/>
          <p:nvPr/>
        </p:nvSpPr>
        <p:spPr>
          <a:xfrm>
            <a:off x="8197458" y="2931474"/>
            <a:ext cx="1485664" cy="116955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0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Tập</a:t>
            </a:r>
            <a:endParaRPr lang="en-US" sz="7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07493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4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5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7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9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1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41E3ABE-4229-4F0D-8FE8-058EE5E6D73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9991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280" y="0"/>
            <a:ext cx="2319130" cy="144696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C78A3FE-BE62-4B21-AA30-C0517B583E23}"/>
              </a:ext>
            </a:extLst>
          </p:cNvPr>
          <p:cNvSpPr/>
          <p:nvPr/>
        </p:nvSpPr>
        <p:spPr>
          <a:xfrm>
            <a:off x="2713426" y="489179"/>
            <a:ext cx="164981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Những</a:t>
            </a:r>
            <a:endParaRPr lang="en-US" sz="4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AFD6579-BA14-446F-B644-BBC7B5EB80EB}"/>
              </a:ext>
            </a:extLst>
          </p:cNvPr>
          <p:cNvSpPr/>
          <p:nvPr/>
        </p:nvSpPr>
        <p:spPr>
          <a:xfrm>
            <a:off x="4363237" y="489179"/>
            <a:ext cx="1173719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Điều</a:t>
            </a:r>
            <a:endParaRPr lang="en-US" sz="4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4E84CA3-3B45-4CB4-9C5D-E1DCB9BA91DC}"/>
              </a:ext>
            </a:extLst>
          </p:cNvPr>
          <p:cNvSpPr/>
          <p:nvPr/>
        </p:nvSpPr>
        <p:spPr>
          <a:xfrm>
            <a:off x="5536956" y="489179"/>
            <a:ext cx="72968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Bé</a:t>
            </a:r>
            <a:endParaRPr lang="en-US" sz="4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4DF0F47-C80F-405C-8192-CE92BC69E737}"/>
              </a:ext>
            </a:extLst>
          </p:cNvPr>
          <p:cNvSpPr/>
          <p:nvPr/>
        </p:nvSpPr>
        <p:spPr>
          <a:xfrm>
            <a:off x="6242126" y="489179"/>
            <a:ext cx="984565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Cần</a:t>
            </a:r>
            <a:endParaRPr lang="en-US" sz="4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101A2B3-B60D-4C56-B9EB-747206E2FBEE}"/>
              </a:ext>
            </a:extLst>
          </p:cNvPr>
          <p:cNvSpPr/>
          <p:nvPr/>
        </p:nvSpPr>
        <p:spPr>
          <a:xfrm>
            <a:off x="7186767" y="489179"/>
            <a:ext cx="91403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Ghi</a:t>
            </a:r>
            <a:endParaRPr lang="en-US" sz="4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A4E8E93-6C9F-425A-9D80-7D3C7008F04D}"/>
              </a:ext>
            </a:extLst>
          </p:cNvPr>
          <p:cNvSpPr/>
          <p:nvPr/>
        </p:nvSpPr>
        <p:spPr>
          <a:xfrm>
            <a:off x="8100800" y="489179"/>
            <a:ext cx="1173719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Nhớ</a:t>
            </a:r>
            <a:endParaRPr lang="en-US" sz="4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E9BCE09-5DC6-47F0-BA47-0E85C45E1BC7}"/>
              </a:ext>
            </a:extLst>
          </p:cNvPr>
          <p:cNvSpPr/>
          <p:nvPr/>
        </p:nvSpPr>
        <p:spPr>
          <a:xfrm>
            <a:off x="471753" y="2040518"/>
            <a:ext cx="2021707" cy="55399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1. </a:t>
            </a:r>
            <a:r>
              <a:rPr lang="en-US" sz="30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Bình</a:t>
            </a:r>
            <a:r>
              <a:rPr lang="en-US" sz="3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en-US" sz="30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tĩnh</a:t>
            </a:r>
            <a:endParaRPr lang="en-US" sz="3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76A6E16-79AD-4D68-9E8A-2202FBFED56C}"/>
              </a:ext>
            </a:extLst>
          </p:cNvPr>
          <p:cNvSpPr/>
          <p:nvPr/>
        </p:nvSpPr>
        <p:spPr>
          <a:xfrm>
            <a:off x="449084" y="2559406"/>
            <a:ext cx="8379153" cy="55399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2. </a:t>
            </a:r>
            <a:r>
              <a:rPr lang="en-US" sz="30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Tìm</a:t>
            </a:r>
            <a:r>
              <a:rPr lang="en-US" sz="30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en-US" sz="30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hướng</a:t>
            </a:r>
            <a:r>
              <a:rPr lang="en-US" sz="30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en-US" sz="30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thoát</a:t>
            </a:r>
            <a:r>
              <a:rPr lang="en-US" sz="30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en-US" sz="30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hiểm</a:t>
            </a:r>
            <a:r>
              <a:rPr lang="en-US" sz="30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, </a:t>
            </a:r>
            <a:r>
              <a:rPr lang="en-US" sz="30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không</a:t>
            </a:r>
            <a:r>
              <a:rPr lang="en-US" sz="30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en-US" sz="30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được</a:t>
            </a:r>
            <a:r>
              <a:rPr lang="en-US" sz="30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en-US" sz="30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tìm</a:t>
            </a:r>
            <a:r>
              <a:rPr lang="en-US" sz="30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en-US" sz="30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chỗ</a:t>
            </a:r>
            <a:r>
              <a:rPr lang="en-US" sz="30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en-US" sz="30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trốn</a:t>
            </a:r>
            <a:endParaRPr lang="en-US" sz="3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7874F8F-8382-41D7-A165-B88A7A586DFA}"/>
              </a:ext>
            </a:extLst>
          </p:cNvPr>
          <p:cNvSpPr/>
          <p:nvPr/>
        </p:nvSpPr>
        <p:spPr>
          <a:xfrm>
            <a:off x="439483" y="3124089"/>
            <a:ext cx="11313033" cy="55399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3. </a:t>
            </a:r>
            <a:r>
              <a:rPr lang="en-US" sz="30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Nếu</a:t>
            </a:r>
            <a:r>
              <a:rPr lang="en-US" sz="3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ở </a:t>
            </a:r>
            <a:r>
              <a:rPr lang="en-US" sz="30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nhà</a:t>
            </a:r>
            <a:r>
              <a:rPr lang="en-US" sz="3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en-US" sz="30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cao</a:t>
            </a:r>
            <a:r>
              <a:rPr lang="en-US" sz="3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en-US" sz="30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tầng</a:t>
            </a:r>
            <a:r>
              <a:rPr lang="en-US" sz="3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hay </a:t>
            </a:r>
            <a:r>
              <a:rPr lang="en-US" sz="30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chung</a:t>
            </a:r>
            <a:r>
              <a:rPr lang="en-US" sz="3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en-US" sz="30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cư</a:t>
            </a:r>
            <a:r>
              <a:rPr lang="en-US" sz="3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, </a:t>
            </a:r>
            <a:r>
              <a:rPr lang="en-US" sz="30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không</a:t>
            </a:r>
            <a:r>
              <a:rPr lang="en-US" sz="3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en-US" sz="30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được</a:t>
            </a:r>
            <a:r>
              <a:rPr lang="en-US" sz="3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en-US" sz="30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dùng</a:t>
            </a:r>
            <a:r>
              <a:rPr lang="en-US" sz="3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en-US" sz="30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cầu</a:t>
            </a:r>
            <a:r>
              <a:rPr lang="en-US" sz="3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thang </a:t>
            </a:r>
            <a:r>
              <a:rPr lang="en-US" sz="30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máy</a:t>
            </a:r>
            <a:endParaRPr lang="en-US" sz="3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4A29F1F-8D3D-4FE2-BBB1-AAF5F34B1AC5}"/>
              </a:ext>
            </a:extLst>
          </p:cNvPr>
          <p:cNvSpPr/>
          <p:nvPr/>
        </p:nvSpPr>
        <p:spPr>
          <a:xfrm>
            <a:off x="449084" y="3656769"/>
            <a:ext cx="5847242" cy="55399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4. </a:t>
            </a:r>
            <a:r>
              <a:rPr lang="en-US" sz="30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Dùng</a:t>
            </a:r>
            <a:r>
              <a:rPr lang="en-US" sz="3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en-US" sz="30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khăn</a:t>
            </a:r>
            <a:r>
              <a:rPr lang="en-US" sz="3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en-US" sz="30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ẩm</a:t>
            </a:r>
            <a:r>
              <a:rPr lang="en-US" sz="3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, </a:t>
            </a:r>
            <a:r>
              <a:rPr lang="en-US" sz="30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che</a:t>
            </a:r>
            <a:r>
              <a:rPr lang="en-US" sz="3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en-US" sz="30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mũi</a:t>
            </a:r>
            <a:r>
              <a:rPr lang="en-US" sz="3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en-US" sz="30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và</a:t>
            </a:r>
            <a:r>
              <a:rPr lang="en-US" sz="3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en-US" sz="30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miệng</a:t>
            </a:r>
            <a:endParaRPr lang="en-US" sz="3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F43539B-DCB7-4730-88CB-8BAD8C23F77E}"/>
              </a:ext>
            </a:extLst>
          </p:cNvPr>
          <p:cNvSpPr/>
          <p:nvPr/>
        </p:nvSpPr>
        <p:spPr>
          <a:xfrm>
            <a:off x="479270" y="4225849"/>
            <a:ext cx="7386189" cy="55399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5. </a:t>
            </a:r>
            <a:r>
              <a:rPr lang="en-US" sz="30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Cúi</a:t>
            </a:r>
            <a:r>
              <a:rPr lang="en-US" sz="3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en-US" sz="30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sát</a:t>
            </a:r>
            <a:r>
              <a:rPr lang="en-US" sz="3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en-US" sz="30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người</a:t>
            </a:r>
            <a:r>
              <a:rPr lang="en-US" sz="3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, </a:t>
            </a:r>
            <a:r>
              <a:rPr lang="en-US" sz="30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hoặc</a:t>
            </a:r>
            <a:r>
              <a:rPr lang="en-US" sz="3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en-US" sz="30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bò</a:t>
            </a:r>
            <a:r>
              <a:rPr lang="en-US" sz="3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en-US" sz="30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thấp</a:t>
            </a:r>
            <a:r>
              <a:rPr lang="en-US" sz="3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en-US" sz="30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khi</a:t>
            </a:r>
            <a:r>
              <a:rPr lang="en-US" sz="3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en-US" sz="30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thoát</a:t>
            </a:r>
            <a:r>
              <a:rPr lang="en-US" sz="3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en-US" sz="30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hiểm</a:t>
            </a:r>
            <a:endParaRPr lang="en-US" sz="3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A2B21FD2-319D-48A2-904B-6190B09120F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1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0524" y="4430431"/>
            <a:ext cx="3601476" cy="2461008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3475F6BB-8B77-4162-BE1B-642DD9E2DBDC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6417" b="63083" l="47000" r="992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37135" r="22224" b="35397"/>
          <a:stretch/>
        </p:blipFill>
        <p:spPr>
          <a:xfrm>
            <a:off x="2491410" y="1911297"/>
            <a:ext cx="645994" cy="638825"/>
          </a:xfrm>
          <a:prstGeom prst="rect">
            <a:avLst/>
          </a:prstGeom>
        </p:spPr>
      </p:pic>
      <p:pic>
        <p:nvPicPr>
          <p:cNvPr id="26" name="Tieng-ti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2DA22D6F-0EC1-42AB-B95F-44CF25C53F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3137404" y="1939209"/>
            <a:ext cx="609600" cy="60960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FD4B47CF-86F7-400E-9EB3-72D555010DB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6417" b="63083" l="47000" r="992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37135" r="22224" b="35397"/>
          <a:stretch/>
        </p:blipFill>
        <p:spPr>
          <a:xfrm>
            <a:off x="6187498" y="3587024"/>
            <a:ext cx="645994" cy="63882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E711E06A-87BC-4D93-8505-7B620C50D373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6417" b="63083" l="47000" r="992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37135" r="22224" b="35397"/>
          <a:stretch/>
        </p:blipFill>
        <p:spPr>
          <a:xfrm>
            <a:off x="11647332" y="3067174"/>
            <a:ext cx="645994" cy="638825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24998495-8B85-4BF4-AE30-17A6F1A261E8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6417" b="63083" l="47000" r="992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37135" r="22224" b="35397"/>
          <a:stretch/>
        </p:blipFill>
        <p:spPr>
          <a:xfrm>
            <a:off x="8707368" y="2413892"/>
            <a:ext cx="645994" cy="638825"/>
          </a:xfrm>
          <a:prstGeom prst="rect">
            <a:avLst/>
          </a:prstGeom>
        </p:spPr>
      </p:pic>
      <p:pic>
        <p:nvPicPr>
          <p:cNvPr id="30" name="Tieng-ti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D6064DED-825E-495C-B1B7-C39CA6067A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404554" y="2434900"/>
            <a:ext cx="609600" cy="609600"/>
          </a:xfrm>
          <a:prstGeom prst="rect">
            <a:avLst/>
          </a:prstGeom>
        </p:spPr>
      </p:pic>
      <p:pic>
        <p:nvPicPr>
          <p:cNvPr id="31" name="Tieng-ti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20CE9AAF-9825-4A90-968C-B63EDEF3A7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705716" y="3164888"/>
            <a:ext cx="609600" cy="60960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4BCA342A-0D27-471F-AE89-24930FDB801D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6417" b="63083" l="47000" r="992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37135" r="22224" b="35397"/>
          <a:stretch/>
        </p:blipFill>
        <p:spPr>
          <a:xfrm>
            <a:off x="7865459" y="4183435"/>
            <a:ext cx="645994" cy="638825"/>
          </a:xfrm>
          <a:prstGeom prst="rect">
            <a:avLst/>
          </a:prstGeom>
        </p:spPr>
      </p:pic>
      <p:pic>
        <p:nvPicPr>
          <p:cNvPr id="33" name="Tieng-ti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1576FE3F-D284-4865-93B7-19D2B3E0542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833492" y="3685373"/>
            <a:ext cx="609600" cy="609600"/>
          </a:xfrm>
          <a:prstGeom prst="rect">
            <a:avLst/>
          </a:prstGeom>
        </p:spPr>
      </p:pic>
      <p:pic>
        <p:nvPicPr>
          <p:cNvPr id="34" name="Tieng-ti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363BDEE0-381F-4D4C-BFE1-4E0F5D1474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511453" y="4210767"/>
            <a:ext cx="609600" cy="609600"/>
          </a:xfrm>
          <a:prstGeom prst="rect">
            <a:avLst/>
          </a:prstGeom>
        </p:spPr>
      </p:pic>
      <p:pic>
        <p:nvPicPr>
          <p:cNvPr id="35" name="HopeYou-V.A-3640547">
            <a:hlinkClick r:id="" action="ppaction://media"/>
            <a:extLst>
              <a:ext uri="{FF2B5EF4-FFF2-40B4-BE49-F238E27FC236}">
                <a16:creationId xmlns:a16="http://schemas.microsoft.com/office/drawing/2014/main" id="{ACB19648-B3F7-45FC-95DE-C325CC04C38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34683" y="6271603"/>
            <a:ext cx="609600" cy="609600"/>
          </a:xfrm>
          <a:prstGeom prst="rect">
            <a:avLst/>
          </a:prstGeom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85048EC0-972D-4BB2-BC54-85E7385C1986}"/>
              </a:ext>
            </a:extLst>
          </p:cNvPr>
          <p:cNvSpPr/>
          <p:nvPr/>
        </p:nvSpPr>
        <p:spPr>
          <a:xfrm>
            <a:off x="502080" y="4836554"/>
            <a:ext cx="9889182" cy="55399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6. </a:t>
            </a:r>
            <a:r>
              <a:rPr lang="en-US" sz="30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Nhanh</a:t>
            </a:r>
            <a:r>
              <a:rPr lang="en-US" sz="3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en-US" sz="30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chóng</a:t>
            </a:r>
            <a:r>
              <a:rPr lang="en-US" sz="3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en-US" sz="30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báo</a:t>
            </a:r>
            <a:r>
              <a:rPr lang="en-US" sz="3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en-US" sz="30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cho</a:t>
            </a:r>
            <a:r>
              <a:rPr lang="en-US" sz="3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en-US" sz="30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người</a:t>
            </a:r>
            <a:r>
              <a:rPr lang="en-US" sz="3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en-US" sz="30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lớn</a:t>
            </a:r>
            <a:r>
              <a:rPr lang="en-US" sz="30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en-US" sz="30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để</a:t>
            </a:r>
            <a:r>
              <a:rPr lang="en-US" sz="30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en-US" sz="30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gọi</a:t>
            </a:r>
            <a:r>
              <a:rPr lang="en-US" sz="30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en-US" sz="30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tới</a:t>
            </a:r>
            <a:r>
              <a:rPr lang="en-US" sz="30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en-US" sz="30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số</a:t>
            </a:r>
            <a:r>
              <a:rPr lang="en-US" sz="30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114 </a:t>
            </a:r>
            <a:r>
              <a:rPr lang="en-US" sz="30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báo</a:t>
            </a:r>
            <a:r>
              <a:rPr lang="en-US" sz="30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en-US" sz="30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cháy</a:t>
            </a:r>
            <a:endParaRPr lang="en-US" sz="3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38CC16DD-CA04-44B5-975F-3F26A8D047C8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6417" b="63083" l="47000" r="992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37135" r="22224" b="35397"/>
          <a:stretch/>
        </p:blipFill>
        <p:spPr>
          <a:xfrm>
            <a:off x="10333529" y="4746816"/>
            <a:ext cx="645994" cy="638825"/>
          </a:xfrm>
          <a:prstGeom prst="rect">
            <a:avLst/>
          </a:prstGeom>
        </p:spPr>
      </p:pic>
      <p:pic>
        <p:nvPicPr>
          <p:cNvPr id="38" name="Tieng-ti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58D4A013-F427-453E-9154-7A3C1D13B0F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0954072" y="474561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2529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906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0"/>
                            </p:stCondLst>
                            <p:childTnLst>
                              <p:par>
                                <p:cTn id="4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2808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5" dur="2808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00"/>
                            </p:stCondLst>
                            <p:childTnLst>
                              <p:par>
                                <p:cTn id="8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8" dur="2808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00"/>
                            </p:stCondLst>
                            <p:childTnLst>
                              <p:par>
                                <p:cTn id="9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1" dur="2808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500"/>
                            </p:stCondLst>
                            <p:childTnLst>
                              <p:par>
                                <p:cTn id="11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4" dur="2808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500"/>
                            </p:stCondLst>
                            <p:childTnLst>
                              <p:par>
                                <p:cTn id="12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7" dur="2808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 showWhenStopped="0">
                <p:cTn id="1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 showWhenStopped="0">
                <p:cTn id="1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 showWhenStopped="0">
                <p:cTn id="1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 showWhenStopped="0">
                <p:cTn id="1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27273">
                <p:cTn id="1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 showWhenStopped="0">
                <p:cTn id="1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</p:childTnLst>
        </p:cTn>
      </p:par>
    </p:tnLst>
    <p:bldLst>
      <p:bldP spid="4" grpId="0" build="p"/>
      <p:bldP spid="5" grpId="0"/>
      <p:bldP spid="6" grpId="0"/>
      <p:bldP spid="7" grpId="0"/>
      <p:bldP spid="8" grpId="0"/>
      <p:bldP spid="9" grpId="0"/>
      <p:bldP spid="11" grpId="0"/>
      <p:bldP spid="12" grpId="0"/>
      <p:bldP spid="13" grpId="0"/>
      <p:bldP spid="14" grpId="0"/>
      <p:bldP spid="15" grpId="0"/>
      <p:bldP spid="3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923F6E8-6470-4BBC-A5B4-FBB906135F44}"/>
              </a:ext>
            </a:extLst>
          </p:cNvPr>
          <p:cNvSpPr/>
          <p:nvPr/>
        </p:nvSpPr>
        <p:spPr>
          <a:xfrm>
            <a:off x="2923974" y="1152183"/>
            <a:ext cx="6917278" cy="923330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Xin </a:t>
            </a:r>
            <a:r>
              <a:rPr lang="en-US" sz="540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54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54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hẹn</a:t>
            </a:r>
            <a:r>
              <a:rPr lang="en-US" sz="54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54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lang="en-US" sz="5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0ECF88D-04C0-4544-9B5C-1B38DED181B2}"/>
              </a:ext>
            </a:extLst>
          </p:cNvPr>
          <p:cNvSpPr/>
          <p:nvPr/>
        </p:nvSpPr>
        <p:spPr>
          <a:xfrm>
            <a:off x="3418121" y="5705817"/>
            <a:ext cx="5876005" cy="55399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0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Magneto" panose="04030805050802020D02" pitchFamily="82" charset="0"/>
              </a:rPr>
              <a:t>Good bye, See you again</a:t>
            </a:r>
            <a:endParaRPr lang="en-US" sz="3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Magneto" panose="04030805050802020D02" pitchFamily="82" charset="0"/>
            </a:endParaRPr>
          </a:p>
        </p:txBody>
      </p:sp>
      <p:pic>
        <p:nvPicPr>
          <p:cNvPr id="6" name="1132687890033960019 (online-audio-converter.com)">
            <a:hlinkClick r:id="" action="ppaction://media"/>
            <a:extLst>
              <a:ext uri="{FF2B5EF4-FFF2-40B4-BE49-F238E27FC236}">
                <a16:creationId xmlns:a16="http://schemas.microsoft.com/office/drawing/2014/main" id="{A2242E39-79ED-4B8F-9D11-DFE2E04923A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23164" y="4082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8209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20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3" presetClass="path" presetSubtype="0" repeatCount="indefinite" accel="50000" decel="50000" autoRev="1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4.16667E-6 -2.22222E-6 L 0.22539 -0.00069 " pathEditMode="relative" rAng="0" ptsTypes="AA">
                                      <p:cBhvr>
                                        <p:cTn id="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263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220</TotalTime>
  <Words>161</Words>
  <Application>Microsoft Office PowerPoint</Application>
  <PresentationFormat>Màn hình rộng</PresentationFormat>
  <Paragraphs>33</Paragraphs>
  <Slides>9</Slides>
  <Notes>0</Notes>
  <HiddenSlides>0</HiddenSlides>
  <MMClips>17</MMClips>
  <ScaleCrop>false</ScaleCrop>
  <HeadingPairs>
    <vt:vector size="6" baseType="variant">
      <vt:variant>
        <vt:lpstr>Phông được Dùng</vt:lpstr>
      </vt:variant>
      <vt:variant>
        <vt:i4>5</vt:i4>
      </vt:variant>
      <vt:variant>
        <vt:lpstr>Chủ đề</vt:lpstr>
      </vt:variant>
      <vt:variant>
        <vt:i4>2</vt:i4>
      </vt:variant>
      <vt:variant>
        <vt:lpstr>Tiêu đề Bản chiếu</vt:lpstr>
      </vt:variant>
      <vt:variant>
        <vt:i4>9</vt:i4>
      </vt:variant>
    </vt:vector>
  </HeadingPairs>
  <TitlesOfParts>
    <vt:vector size="16" baseType="lpstr">
      <vt:lpstr>Arial</vt:lpstr>
      <vt:lpstr>Calibri</vt:lpstr>
      <vt:lpstr>Calibri Light</vt:lpstr>
      <vt:lpstr>Magneto</vt:lpstr>
      <vt:lpstr>Times New Roman</vt:lpstr>
      <vt:lpstr>Office Theme</vt:lpstr>
      <vt:lpstr>1_Office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vinhgiang</dc:creator>
  <cp:lastModifiedBy>Bảo Gia</cp:lastModifiedBy>
  <cp:revision>13</cp:revision>
  <dcterms:created xsi:type="dcterms:W3CDTF">2021-10-31T08:24:41Z</dcterms:created>
  <dcterms:modified xsi:type="dcterms:W3CDTF">2023-06-25T15:43:45Z</dcterms:modified>
</cp:coreProperties>
</file>