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8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8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6B8D-5851-485C-A0DA-98932F335B8B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19A6-DCE9-412A-86A9-DC21DE71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7" Type="http://schemas.openxmlformats.org/officeDocument/2006/relationships/image" Target="../media/image18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fif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fif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7" Type="http://schemas.openxmlformats.org/officeDocument/2006/relationships/image" Target="../media/image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5.jfif"/><Relationship Id="rId7" Type="http://schemas.openxmlformats.org/officeDocument/2006/relationships/image" Target="../media/image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4991" y="334309"/>
            <a:ext cx="683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HOA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5201" y="3602038"/>
            <a:ext cx="81415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4-5tuổi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17431" y="329732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7" y="1726080"/>
            <a:ext cx="3073332" cy="2220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15" y="1443151"/>
            <a:ext cx="3119170" cy="2520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54" y="1476857"/>
            <a:ext cx="2432361" cy="2396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5" y="4187864"/>
            <a:ext cx="4863519" cy="2367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00" y="4175998"/>
            <a:ext cx="5156916" cy="23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5" y="1690687"/>
            <a:ext cx="2856963" cy="4426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9" y="1690687"/>
            <a:ext cx="2905662" cy="4412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66" y="1690687"/>
            <a:ext cx="2621455" cy="4360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23" y="1716847"/>
            <a:ext cx="2762250" cy="43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46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2" y="1561247"/>
            <a:ext cx="5462050" cy="4481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54" y="1561247"/>
            <a:ext cx="5357610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92558" y="365125"/>
            <a:ext cx="1000688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8" y="2071912"/>
            <a:ext cx="3646867" cy="4316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2" y="2071912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54" y="2068557"/>
            <a:ext cx="2619375" cy="1851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2" y="4195974"/>
            <a:ext cx="2514600" cy="181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79" y="4153111"/>
            <a:ext cx="25717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3707"/>
            <a:ext cx="10006883" cy="51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1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81149"/>
            <a:ext cx="4635321" cy="421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19" y="1621698"/>
            <a:ext cx="4533365" cy="40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69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751231" cy="436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30" y="1690688"/>
            <a:ext cx="4519411" cy="4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42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282152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95930" cy="436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1690688"/>
            <a:ext cx="4481847" cy="4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838200" y="547687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98124" y="859691"/>
            <a:ext cx="678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4" y="1690688"/>
            <a:ext cx="9144000" cy="3772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4253" y="5463029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1288080"/>
            <a:ext cx="9105364" cy="3907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4406" y="5460643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7" y="1490461"/>
            <a:ext cx="9916732" cy="4098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4783" y="5838994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3" y="1295802"/>
            <a:ext cx="8693239" cy="4266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4783" y="5838994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12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58377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1525855"/>
            <a:ext cx="8512935" cy="4205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495" y="5810017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5" y="1226443"/>
            <a:ext cx="7759520" cy="4305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495" y="5810017"/>
            <a:ext cx="910536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5651"/>
          </a:xfrm>
        </p:spPr>
      </p:pic>
      <p:sp>
        <p:nvSpPr>
          <p:cNvPr id="5" name="TextBox 4"/>
          <p:cNvSpPr txBox="1"/>
          <p:nvPr/>
        </p:nvSpPr>
        <p:spPr>
          <a:xfrm>
            <a:off x="2702417" y="329732"/>
            <a:ext cx="67871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4" y="1726081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91" y="1702224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283" y="1730062"/>
            <a:ext cx="2514600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7" y="4415864"/>
            <a:ext cx="2990850" cy="1533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0" y="4392051"/>
            <a:ext cx="2543176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70" y="4245621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4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17431" y="329732"/>
            <a:ext cx="100068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0" y="1726080"/>
            <a:ext cx="3683359" cy="4404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75" y="1726081"/>
            <a:ext cx="3304773" cy="4404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40" y="1726080"/>
            <a:ext cx="3057257" cy="44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1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154</Words>
  <Application>Microsoft Office PowerPoint</Application>
  <PresentationFormat>Custom</PresentationFormat>
  <Paragraphs>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Techsi.vn</cp:lastModifiedBy>
  <cp:revision>18</cp:revision>
  <dcterms:created xsi:type="dcterms:W3CDTF">2021-04-15T01:15:20Z</dcterms:created>
  <dcterms:modified xsi:type="dcterms:W3CDTF">2023-03-31T02:13:55Z</dcterms:modified>
</cp:coreProperties>
</file>