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="" xmlns:a16="http://schemas.microsoft.com/office/drawing/2014/main" id="{BA7273F9-434B-435E-B5DA-FF4CBB3A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" y="-14288"/>
            <a:ext cx="9248501" cy="6886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F664FB-2FCC-498B-848E-98475A9AAAC9}"/>
              </a:ext>
            </a:extLst>
          </p:cNvPr>
          <p:cNvSpPr txBox="1"/>
          <p:nvPr/>
        </p:nvSpPr>
        <p:spPr>
          <a:xfrm>
            <a:off x="753666" y="312955"/>
            <a:ext cx="8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F37140-C4E4-4ADC-BB47-CF3DDA58A362}"/>
              </a:ext>
            </a:extLst>
          </p:cNvPr>
          <p:cNvSpPr txBox="1"/>
          <p:nvPr/>
        </p:nvSpPr>
        <p:spPr>
          <a:xfrm>
            <a:off x="1612112" y="2903462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ACF9AB-AE40-46D7-AF8E-E69EBF98859F}"/>
              </a:ext>
            </a:extLst>
          </p:cNvPr>
          <p:cNvSpPr txBox="1"/>
          <p:nvPr/>
        </p:nvSpPr>
        <p:spPr>
          <a:xfrm>
            <a:off x="2506434" y="3804693"/>
            <a:ext cx="59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: </a:t>
            </a:r>
            <a:r>
              <a:rPr lang="en-US" sz="3200" b="1" dirty="0" err="1" smtClean="0"/>
              <a:t>Thơ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Xe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đạp</a:t>
            </a:r>
            <a:r>
              <a:rPr lang="en-US" sz="3200" b="1" smtClean="0"/>
              <a:t>”</a:t>
            </a:r>
            <a:endParaRPr lang="en-US" sz="3200" b="1" dirty="0" smtClean="0"/>
          </a:p>
          <a:p>
            <a:r>
              <a:rPr lang="en-US" sz="3200" b="1" dirty="0" err="1" smtClean="0"/>
              <a:t>Lứa</a:t>
            </a:r>
            <a:r>
              <a:rPr lang="en-US" sz="3200" b="1" dirty="0" smtClean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: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r>
              <a:rPr lang="en-US" sz="3200" b="1" dirty="0"/>
              <a:t> 24-36 </a:t>
            </a:r>
            <a:r>
              <a:rPr lang="en-US" sz="3200" b="1" dirty="0" err="1"/>
              <a:t>tháng</a:t>
            </a:r>
            <a:endParaRPr lang="en-US" sz="3200" b="1" dirty="0"/>
          </a:p>
          <a:p>
            <a:r>
              <a:rPr lang="en-US" sz="3200" b="1" dirty="0" err="1"/>
              <a:t>Giáo</a:t>
            </a:r>
            <a:r>
              <a:rPr lang="en-US" sz="3200" b="1" dirty="0"/>
              <a:t> </a:t>
            </a:r>
            <a:r>
              <a:rPr lang="en-US" sz="3200" b="1" dirty="0" err="1" smtClean="0"/>
              <a:t>viên:Nguyễn</a:t>
            </a:r>
            <a:r>
              <a:rPr lang="en-US" sz="3200" b="1" dirty="0" smtClean="0"/>
              <a:t> Thu </a:t>
            </a:r>
            <a:r>
              <a:rPr lang="en-US" sz="3200" b="1" dirty="0" err="1" smtClean="0"/>
              <a:t>Hà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2B5F72-6171-474D-8D03-2F816AB8BE21}"/>
              </a:ext>
            </a:extLst>
          </p:cNvPr>
          <p:cNvSpPr/>
          <p:nvPr/>
        </p:nvSpPr>
        <p:spPr>
          <a:xfrm>
            <a:off x="-1729093" y="312954"/>
            <a:ext cx="1310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E4A912-CE05-49A3-8D56-DEDA56B5DECD}"/>
              </a:ext>
            </a:extLst>
          </p:cNvPr>
          <p:cNvSpPr/>
          <p:nvPr/>
        </p:nvSpPr>
        <p:spPr>
          <a:xfrm>
            <a:off x="-1893471" y="2551838"/>
            <a:ext cx="12930944" cy="165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4DA3011-6EAD-4DF3-BD60-6A87E1E2F2A6}"/>
              </a:ext>
            </a:extLst>
          </p:cNvPr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D7B493-EFB9-4721-919C-DD450C55B02D}"/>
              </a:ext>
            </a:extLst>
          </p:cNvPr>
          <p:cNvSpPr/>
          <p:nvPr/>
        </p:nvSpPr>
        <p:spPr>
          <a:xfrm>
            <a:off x="822939" y="199711"/>
            <a:ext cx="7721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TUỔI HOA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14FB3DA-3400-4C33-9D21-5F6333071866}"/>
              </a:ext>
            </a:extLst>
          </p:cNvPr>
          <p:cNvSpPr/>
          <p:nvPr/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5AC4AB-8ABF-4F94-B367-DC31396AB265}"/>
              </a:ext>
            </a:extLst>
          </p:cNvPr>
          <p:cNvSpPr txBox="1"/>
          <p:nvPr/>
        </p:nvSpPr>
        <p:spPr>
          <a:xfrm>
            <a:off x="753666" y="2551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FILE_20211112_153347_Bản ghi của tôi# 001">
            <a:hlinkClick r:id="" action="ppaction://media"/>
            <a:extLst>
              <a:ext uri="{FF2B5EF4-FFF2-40B4-BE49-F238E27FC236}">
                <a16:creationId xmlns="" xmlns:a16="http://schemas.microsoft.com/office/drawing/2014/main" id="{61E35059-61C2-4278-8570-40F8C330A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6571" y="6341845"/>
            <a:ext cx="304800" cy="4064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1411457"/>
            <a:ext cx="1171575" cy="132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 smtClean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75</Words>
  <Application>Microsoft Office PowerPoint</Application>
  <PresentationFormat>On-screen Show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</cp:revision>
  <dcterms:created xsi:type="dcterms:W3CDTF">2017-03-10T07:45:13Z</dcterms:created>
  <dcterms:modified xsi:type="dcterms:W3CDTF">2023-03-21T09:29:45Z</dcterms:modified>
</cp:coreProperties>
</file>