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  <p:sldId id="260" r:id="rId6"/>
    <p:sldId id="263" r:id="rId7"/>
    <p:sldId id="264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5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0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1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6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89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56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7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7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1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4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7B32F-4D0C-449E-91A6-E719DBDAE025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88A3F-1C04-4A4B-BC57-F9BD45FF7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65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773333"/>
          </a:xfrm>
          <a:prstGeom prst="rect">
            <a:avLst/>
          </a:prstGeom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213240" y="1182000"/>
            <a:ext cx="4953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TUỔI HOA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512" y="1828112"/>
            <a:ext cx="1323940" cy="132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071582" y="3191884"/>
            <a:ext cx="7543800" cy="14157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DỤC NẾP SỐNG THANH LỊCH, VĂN MINH</a:t>
            </a:r>
          </a:p>
          <a:p>
            <a:pPr algn="ctr">
              <a:defRPr/>
            </a:pPr>
            <a:r>
              <a:rPr lang="en-US" sz="1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TÀI: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 QUAN TRIỂN </a:t>
            </a:r>
            <a:r>
              <a:rPr 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LÃM.</a:t>
            </a:r>
            <a:endParaRPr lang="vi-VN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thực hiện: Lê Thị </a:t>
            </a:r>
            <a:r>
              <a:rPr 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Huế.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67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222191" y="2701070"/>
            <a:ext cx="6801863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vi-VN" sz="3600" dirty="0" smtClean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 đi thăm quan triển lãm các con </a:t>
            </a:r>
          </a:p>
          <a:p>
            <a:pPr algn="ctr">
              <a:defRPr/>
            </a:pPr>
            <a:r>
              <a:rPr lang="vi-VN" sz="3600" dirty="0" smtClean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Cần lưu ý những điều gì</a:t>
            </a:r>
            <a:r>
              <a:rPr lang="en-US" sz="3600" dirty="0" smtClean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ln w="0"/>
              <a:solidFill>
                <a:srgbClr val="0000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46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01690" cy="663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39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26543" y="2967335"/>
            <a:ext cx="99389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32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Khi đến thăm quan triển lãm thì các con nên làm những gì?</a:t>
            </a:r>
          </a:p>
          <a:p>
            <a:pPr algn="ctr"/>
            <a:r>
              <a:rPr lang="vi-VN" sz="32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Chúng mình cùng xem các hình ảnh sau đây nhé.</a:t>
            </a:r>
            <a:endParaRPr lang="en-US" sz="32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776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9" t="13864" b="7709"/>
          <a:stretch/>
        </p:blipFill>
        <p:spPr>
          <a:xfrm>
            <a:off x="2137994" y="767644"/>
            <a:ext cx="7916011" cy="500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95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9" t="15341" r="2678" b="6019"/>
          <a:stretch/>
        </p:blipFill>
        <p:spPr>
          <a:xfrm>
            <a:off x="2211772" y="1005691"/>
            <a:ext cx="7507963" cy="470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29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5" t="19794" r="4275" b="4157"/>
          <a:stretch/>
        </p:blipFill>
        <p:spPr>
          <a:xfrm>
            <a:off x="2047826" y="833379"/>
            <a:ext cx="8502284" cy="494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53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" t="18909" r="5622" b="9006"/>
          <a:stretch/>
        </p:blipFill>
        <p:spPr>
          <a:xfrm>
            <a:off x="2615878" y="911354"/>
            <a:ext cx="7217743" cy="463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61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79730" y="2180257"/>
            <a:ext cx="103380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4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         Lời </a:t>
            </a:r>
            <a:r>
              <a:rPr lang="vi-VN" sz="24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khuyên: Khi đi đến những nơi như triển lãm các con chú ý</a:t>
            </a:r>
          </a:p>
          <a:p>
            <a:pPr algn="ctr"/>
            <a:r>
              <a:rPr lang="vi-VN" sz="24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              Ăn mặc trang phục gọn gàng, lịch sự nói vừa đủ nghe và xếp hàng</a:t>
            </a:r>
          </a:p>
          <a:p>
            <a:pPr algn="ctr"/>
            <a:r>
              <a:rPr lang="vi-VN" sz="24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                 lần lượt không tự ý sờ tay vào các dồ dùng trưng bày tại triển lãm.  </a:t>
            </a:r>
            <a:endParaRPr lang="en-US" sz="2400" b="1" cap="none" spc="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206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84330" y="2550646"/>
            <a:ext cx="80233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Các con </a:t>
            </a:r>
            <a:r>
              <a:rPr lang="vi-VN" sz="4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trả lời câu hỏi sau đây </a:t>
            </a:r>
            <a:r>
              <a:rPr lang="vi-VN" sz="4000" b="1" dirty="0" smtClean="0">
                <a:ln w="0"/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nhé!</a:t>
            </a:r>
            <a:endParaRPr lang="en-US" sz="4000" b="1" cap="none" spc="0" dirty="0">
              <a:ln w="0"/>
              <a:solidFill>
                <a:srgbClr val="0000F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616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1076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22191" y="2701070"/>
            <a:ext cx="6801863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vi-VN" sz="3600" dirty="0" smtClean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 đi thăm quan triển lãm các con </a:t>
            </a:r>
          </a:p>
          <a:p>
            <a:pPr algn="ctr">
              <a:defRPr/>
            </a:pPr>
            <a:r>
              <a:rPr lang="vi-VN" sz="3600" dirty="0" smtClean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mặc quần </a:t>
            </a:r>
            <a:r>
              <a:rPr lang="en-US" sz="3600" dirty="0" err="1" smtClean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 smtClean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n w="0"/>
                <a:solidFill>
                  <a:srgbClr val="00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5257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136</Words>
  <Application>Microsoft Office PowerPoint</Application>
  <PresentationFormat>Widescreen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2022-11-04T12:26:20Z</dcterms:created>
  <dcterms:modified xsi:type="dcterms:W3CDTF">2023-03-18T05:27:47Z</dcterms:modified>
</cp:coreProperties>
</file>