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7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5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7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9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9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8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2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9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6C4E-B6A9-432E-8D87-DF99A255EAF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3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344400" cy="75755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963" y="162325"/>
            <a:ext cx="4511431" cy="7986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401" y="1151710"/>
            <a:ext cx="1144607" cy="11531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52205" y="3418850"/>
            <a:ext cx="6809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TẬP NÓI: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TÔ- XE MÁY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861" y="2538965"/>
            <a:ext cx="949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3050" y="4402122"/>
            <a:ext cx="446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24-36 THÁNG TUỔI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7313" y="4980543"/>
            <a:ext cx="478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ĐỚI THỊ HÀ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8" y="91440"/>
            <a:ext cx="11316348" cy="6766560"/>
          </a:xfrm>
        </p:spPr>
      </p:pic>
    </p:spTree>
    <p:extLst>
      <p:ext uri="{BB962C8B-B14F-4D97-AF65-F5344CB8AC3E}">
        <p14:creationId xmlns:p14="http://schemas.microsoft.com/office/powerpoint/2010/main" val="1759774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62504"/>
          </a:xfrm>
        </p:spPr>
      </p:pic>
      <p:sp>
        <p:nvSpPr>
          <p:cNvPr id="5" name="TextBox 4"/>
          <p:cNvSpPr txBox="1"/>
          <p:nvPr/>
        </p:nvSpPr>
        <p:spPr>
          <a:xfrm>
            <a:off x="1149531" y="1267097"/>
            <a:ext cx="561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703" y="2952206"/>
            <a:ext cx="819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TRẺ HÌN HÌNH ẢNH VÀ ĐOÁN TÊN PHƯƠNG TIỆN GIAO THÔNG BỊ BIẾN MẤT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7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3" b="8988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569" y="1027906"/>
            <a:ext cx="5223420" cy="585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6" b="89971" l="9971" r="995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8831" y="-673972"/>
            <a:ext cx="5933169" cy="83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7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6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0320" y="2403565"/>
            <a:ext cx="7876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 VÀ HỌC GIỎI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7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53943"/>
          </a:xfrm>
        </p:spPr>
      </p:pic>
    </p:spTree>
    <p:extLst>
      <p:ext uri="{BB962C8B-B14F-4D97-AF65-F5344CB8AC3E}">
        <p14:creationId xmlns:p14="http://schemas.microsoft.com/office/powerpoint/2010/main" val="227000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3" y="-169817"/>
            <a:ext cx="10515601" cy="83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764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7463" cy="6858000"/>
          </a:xfrm>
        </p:spPr>
      </p:pic>
      <p:sp>
        <p:nvSpPr>
          <p:cNvPr id="9" name="TextBox 8"/>
          <p:cNvSpPr txBox="1"/>
          <p:nvPr/>
        </p:nvSpPr>
        <p:spPr>
          <a:xfrm>
            <a:off x="2926080" y="2664823"/>
            <a:ext cx="7328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RỘNG: 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PHƯƠNG TIỆN GIAO THÔNG 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5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5" y="0"/>
            <a:ext cx="11619657" cy="6858000"/>
          </a:xfrm>
        </p:spPr>
      </p:pic>
    </p:spTree>
    <p:extLst>
      <p:ext uri="{BB962C8B-B14F-4D97-AF65-F5344CB8AC3E}">
        <p14:creationId xmlns:p14="http://schemas.microsoft.com/office/powerpoint/2010/main" val="2984898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4560" cy="6949440"/>
          </a:xfrm>
        </p:spPr>
      </p:pic>
    </p:spTree>
    <p:extLst>
      <p:ext uri="{BB962C8B-B14F-4D97-AF65-F5344CB8AC3E}">
        <p14:creationId xmlns:p14="http://schemas.microsoft.com/office/powerpoint/2010/main" val="33864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63007" cy="7014755"/>
          </a:xfrm>
        </p:spPr>
      </p:pic>
    </p:spTree>
    <p:extLst>
      <p:ext uri="{BB962C8B-B14F-4D97-AF65-F5344CB8AC3E}">
        <p14:creationId xmlns:p14="http://schemas.microsoft.com/office/powerpoint/2010/main" val="325848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805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6115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72</Words>
  <Application>Microsoft Office PowerPoint</Application>
  <PresentationFormat>Widescreen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2022-09-29T08:50:53Z</dcterms:created>
  <dcterms:modified xsi:type="dcterms:W3CDTF">2022-11-26T04:51:19Z</dcterms:modified>
</cp:coreProperties>
</file>