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77" r:id="rId4"/>
    <p:sldId id="278" r:id="rId5"/>
    <p:sldId id="279" r:id="rId6"/>
    <p:sldId id="280" r:id="rId7"/>
    <p:sldId id="282" r:id="rId8"/>
    <p:sldId id="265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245" y="15882"/>
            <a:ext cx="5779509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057" y="819754"/>
            <a:ext cx="1255885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26" y="2033777"/>
            <a:ext cx="8602202" cy="1292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654" y="3196552"/>
            <a:ext cx="686469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48" y="-78891"/>
            <a:ext cx="1422270" cy="12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5491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1" y="-175491"/>
            <a:ext cx="14265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891" cy="67702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69" y="70050"/>
            <a:ext cx="14265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87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06" y="70050"/>
            <a:ext cx="14265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0" y="0"/>
            <a:ext cx="142658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214" y="-123773"/>
            <a:ext cx="12192000" cy="6870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91" y="1"/>
            <a:ext cx="833451" cy="71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7093" y="101600"/>
            <a:ext cx="3319463" cy="5342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1454" y="3611418"/>
            <a:ext cx="3278996" cy="573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32786" y="123619"/>
            <a:ext cx="275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ngủ trưa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0979" y="3696330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 thư giãn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4942" y="148514"/>
            <a:ext cx="3627055" cy="5292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09437" y="3611418"/>
            <a:ext cx="3485299" cy="545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94353" y="161406"/>
            <a:ext cx="240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 trưa ở lớp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3742" y="3736581"/>
            <a:ext cx="221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 đồ vào tủ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20784" y="1341401"/>
            <a:ext cx="1052945" cy="83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20784" y="4896905"/>
            <a:ext cx="969818" cy="802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97" y="1392216"/>
            <a:ext cx="1060796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97" y="4858424"/>
            <a:ext cx="1060796" cy="8413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74782" y="1341401"/>
            <a:ext cx="641235" cy="7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4783" y="4991859"/>
            <a:ext cx="46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70964" y="4896905"/>
            <a:ext cx="72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3" y="578792"/>
            <a:ext cx="3319463" cy="2561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43" y="648735"/>
            <a:ext cx="3627055" cy="2390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54" y="4167385"/>
            <a:ext cx="3355102" cy="2371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37" y="4120239"/>
            <a:ext cx="3485300" cy="2419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9091" y="1382141"/>
            <a:ext cx="89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2" grpId="0"/>
      <p:bldP spid="22" grpId="1"/>
      <p:bldP spid="23" grpId="0"/>
      <p:bldP spid="23" grpId="1"/>
      <p:bldP spid="25" grpId="0" animBg="1"/>
      <p:bldP spid="25" grpId="1" animBg="1"/>
      <p:bldP spid="26" grpId="0" animBg="1"/>
      <p:bldP spid="26" grpId="1" animBg="1"/>
      <p:bldP spid="29" grpId="0"/>
      <p:bldP spid="29" grpId="1"/>
      <p:bldP spid="30" grpId="0"/>
      <p:bldP spid="30" grpId="1"/>
      <p:bldP spid="32" grpId="0" animBg="1"/>
      <p:bldP spid="33" grpId="0" animBg="1"/>
      <p:bldP spid="38" grpId="0"/>
      <p:bldP spid="39" grpId="0"/>
      <p:bldP spid="4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21</cp:revision>
  <dcterms:created xsi:type="dcterms:W3CDTF">2022-11-20T02:15:51Z</dcterms:created>
  <dcterms:modified xsi:type="dcterms:W3CDTF">2023-04-01T02:26:30Z</dcterms:modified>
</cp:coreProperties>
</file>