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>
      <p:cViewPr>
        <p:scale>
          <a:sx n="70" d="100"/>
          <a:sy n="70" d="100"/>
        </p:scale>
        <p:origin x="-115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AD7B493-EFB9-4721-919C-DD450C55B02D}"/>
              </a:ext>
            </a:extLst>
          </p:cNvPr>
          <p:cNvSpPr/>
          <p:nvPr/>
        </p:nvSpPr>
        <p:spPr>
          <a:xfrm>
            <a:off x="914400" y="199711"/>
            <a:ext cx="7437148" cy="9432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TRƯỜNG MẦM NON TUỔI HOA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24" y="1302543"/>
            <a:ext cx="1329676" cy="121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9ACF9AB-AE40-46D7-AF8E-E69EBF98859F}"/>
              </a:ext>
            </a:extLst>
          </p:cNvPr>
          <p:cNvSpPr txBox="1"/>
          <p:nvPr/>
        </p:nvSpPr>
        <p:spPr>
          <a:xfrm>
            <a:off x="1600200" y="36576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tài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nói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máy</a:t>
            </a:r>
            <a:r>
              <a:rPr lang="en-US" sz="3200" b="1" dirty="0" smtClean="0">
                <a:solidFill>
                  <a:srgbClr val="FF0000"/>
                </a:solidFill>
              </a:rPr>
              <a:t> bay-</a:t>
            </a:r>
            <a:r>
              <a:rPr lang="en-US" sz="3200" b="1" dirty="0" err="1" smtClean="0">
                <a:solidFill>
                  <a:srgbClr val="FF0000"/>
                </a:solidFill>
              </a:rPr>
              <a:t>tàu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hỏa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Lứa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24-36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viên:Ngô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Năm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F37140-C4E4-4ADC-BB47-CF3DDA58A362}"/>
              </a:ext>
            </a:extLst>
          </p:cNvPr>
          <p:cNvSpPr txBox="1"/>
          <p:nvPr/>
        </p:nvSpPr>
        <p:spPr>
          <a:xfrm>
            <a:off x="1219200" y="290346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VỰC PHÁT TRIỂN NHẬN THỨC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112</Words>
  <Application>Microsoft Office PowerPoint</Application>
  <PresentationFormat>On-screen Show (4:3)</PresentationFormat>
  <Paragraphs>26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Techsi.vn</cp:lastModifiedBy>
  <cp:revision>104</cp:revision>
  <dcterms:created xsi:type="dcterms:W3CDTF">2018-11-03T09:54:38Z</dcterms:created>
  <dcterms:modified xsi:type="dcterms:W3CDTF">2023-03-21T09:33:53Z</dcterms:modified>
</cp:coreProperties>
</file>