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64" r:id="rId5"/>
    <p:sldId id="267" r:id="rId6"/>
    <p:sldId id="272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9" y="1150692"/>
            <a:ext cx="724739" cy="7247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tối ở nhà hàng</a:t>
            </a:r>
            <a:endParaRPr lang="en-US" sz="20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Hương</a:t>
            </a:r>
            <a:endParaRPr lang="en-US" sz="20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01" y="557224"/>
            <a:ext cx="8570947" cy="56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7959"/>
            <a:ext cx="10058400" cy="5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7224"/>
            <a:ext cx="10058400" cy="56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15" y="796705"/>
            <a:ext cx="10058400" cy="57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</cp:revision>
  <dcterms:created xsi:type="dcterms:W3CDTF">2022-10-20T13:44:39Z</dcterms:created>
  <dcterms:modified xsi:type="dcterms:W3CDTF">2023-04-08T13:51:50Z</dcterms:modified>
</cp:coreProperties>
</file>