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FBF8-D7A8-4496-A3CF-E51935402B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461695-3E3F-4B08-AAE9-5B01F09FD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5E82-A40B-4231-A240-C3639E0F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62481-576E-4E11-ACA4-302C8C43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EC484-BBA5-42A0-ACEB-AD553AF55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290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F6F42-85D5-436C-A86F-0C93929DB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B8A432-BEE0-4B7C-8C5D-CDEF50C7E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18D29-BAA6-4A66-BB39-04C20056D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FC8BE-FA53-49CA-BC62-97C039ED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24E4D-EA30-4371-A4E0-66634B2BF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356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A959BD-0D73-407B-9AFE-4D76A636A8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E5E4A6-7B2E-4012-9523-C70776BF1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86DB1-7977-45C7-ABB8-5C1A31D7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23AE7-FFD0-4DBA-A5D5-967819CF1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34D19-462B-4B6C-9AE3-5BCBD4A9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611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BE94F-A81E-4ECF-AB07-376631961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A09BD-7242-4957-A5B9-B727CB59D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A3A8C-5BF0-4357-ABB4-FABE595FD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06E6B-A9AF-4595-A74A-29CD88FB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9AF15-878F-4113-8FCA-BA0A4B801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409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EBBD8-EA4C-45CB-A9AB-02CD60F77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B0D022-D351-437B-9C87-2975BBB8C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8893C-846A-4E30-A9B9-52D17ED6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AFD2F-11C5-4AB2-97C5-6BEEA0FCD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BEBAC-ECBF-4EB7-AD4F-7CA4D0C8A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50001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06D5-8C05-41C1-8489-01216F35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8C9E0-9E9A-4718-92B0-9B69BC9AEE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AB73AD-F2BA-4309-8C28-7AC73A56D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96026-3619-4EE8-B0D7-8BA1A2178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089EE-9E69-440D-969A-0B32FCCE8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14E09-E4B4-4BD4-9AB1-D93DD0B3A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834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E1B47-6368-482F-A6BE-E854985A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7EDB9-2828-4BA6-9A8A-F2BB41852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0A5C8-1686-498F-8A42-AB3D076AD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C04BE9-EDA5-43D1-A530-39CF2AAACB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0FE735-0367-4D89-A598-95703C48C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759B17-895D-42A0-A486-076C842CB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D122B-E212-44E3-81D1-D27B67084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4AA9C5-BAD0-463C-8C60-853C6C01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139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FF681-0453-4C93-8E05-42D7B751A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07F2FC-1F6B-4F3F-BF0D-FFEC3714E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6BC770-6B68-4158-97B2-51F04328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B525D1-77A6-4D8A-AFA6-94BADC44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074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D624CE-F780-4E79-B030-695FC8EC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A0DB34-ED71-4BA6-B2C0-C3B411AB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33A7E3-3540-43F3-A48B-819EA13A0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653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9DC08-03CF-4B83-9D45-002004C56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1207D-9262-49EA-BF9E-1D2B226C0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16901-AEF6-4B41-BB33-3387B8FAC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58036-CC59-4284-97EB-343E77CFC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01481-8A43-4A7C-B6C9-3281A32C2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36A84-6D06-4800-8D58-AE56C59E6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205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BABA1-06D8-4762-A65E-7455B42CE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197A63-7460-4AD3-A0DC-25D1F0148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F4D264-1211-439E-8EC2-2A45D7647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75DDD-CEA6-436A-8499-AEBC169B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278E3D-6C7B-4CF4-A4F3-495D22CD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A6503-2F29-4EA9-8F92-5E0D5197D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619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E568C9-264F-44FC-9A59-B00E8024F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75F27F-B60E-4685-8038-DF71746BF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FD87B-431B-4146-81E5-974052F09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27C17-C0C7-444B-A13D-13DCD1094A9C}" type="datetimeFigureOut">
              <a:rPr lang="vi-VN" smtClean="0"/>
              <a:t>25/03/2022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40498-83F9-4EF5-ADFA-F9EFDDDD3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6CAB2-40FE-4536-B702-CFC077E9D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31254-7C81-411D-A576-33B92F7ADB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834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media1.m4a"/><Relationship Id="rId7" Type="http://schemas.openxmlformats.org/officeDocument/2006/relationships/image" Target="../media/image3.png"/><Relationship Id="rId2" Type="http://schemas.microsoft.com/office/2007/relationships/media" Target="../media/media1.m4a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FC4F3-7890-482F-9553-C5A3AB5F25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F3C302-5505-4900-BF37-CBB82F6287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7D77C9-3AA0-465F-88CF-9BA3665E99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31"/>
            <a:ext cx="12192000" cy="68561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54E897-FB15-44FE-9E4D-0C2E0FD5AFE8}"/>
              </a:ext>
            </a:extLst>
          </p:cNvPr>
          <p:cNvSpPr txBox="1"/>
          <p:nvPr/>
        </p:nvSpPr>
        <p:spPr>
          <a:xfrm>
            <a:off x="3009899" y="152211"/>
            <a:ext cx="61722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B1317B-2784-4084-A0E5-43D250E10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97" y="931545"/>
            <a:ext cx="1311202" cy="127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F484F8D-F8DD-4481-A53D-1446BC6E2B02}"/>
              </a:ext>
            </a:extLst>
          </p:cNvPr>
          <p:cNvSpPr/>
          <p:nvPr/>
        </p:nvSpPr>
        <p:spPr>
          <a:xfrm>
            <a:off x="2638385" y="2486694"/>
            <a:ext cx="6915227" cy="64633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/>
            </a:prstTxWarp>
            <a:spAutoFit/>
          </a:bodyPr>
          <a:lstStyle/>
          <a:p>
            <a:pPr algn="ctr"/>
            <a:r>
              <a:rPr 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LĨNH VỰC PHÁT TRIỂN NHẬN THỨC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9DB61-0B81-4B60-9E8C-A2D0426F4CC0}"/>
              </a:ext>
            </a:extLst>
          </p:cNvPr>
          <p:cNvSpPr txBox="1"/>
          <p:nvPr/>
        </p:nvSpPr>
        <p:spPr>
          <a:xfrm>
            <a:off x="1873101" y="3539510"/>
            <a:ext cx="8445794" cy="249299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n/>
              <a:solidFill>
                <a:schemeClr val="accent3"/>
              </a:solidFill>
              <a:latin typeface=".VnVogue" panose="020B7200000000000000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n/>
              <a:solidFill>
                <a:schemeClr val="accent3"/>
              </a:solidFill>
              <a:latin typeface=".VnVogue" panose="020B7200000000000000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n/>
              <a:solidFill>
                <a:schemeClr val="accent3"/>
              </a:solidFill>
              <a:latin typeface=".VnVogue" panose="020B7200000000000000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ln/>
                <a:solidFill>
                  <a:schemeClr val="bg1"/>
                </a:solidFill>
                <a:latin typeface="+mn-lt"/>
              </a:rPr>
              <a:t>Đề tài:  Tìm hiểu một số biển báo giao thông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ln/>
                <a:solidFill>
                  <a:schemeClr val="bg1"/>
                </a:solidFill>
                <a:latin typeface="+mn-lt"/>
              </a:rPr>
              <a:t>Lứa tuổi: 4 – 5 tuổi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ln/>
                <a:solidFill>
                  <a:schemeClr val="bg1"/>
                </a:solidFill>
              </a:rPr>
              <a:t>Giáo viên: Đới Thị Hà Tiên</a:t>
            </a:r>
            <a:endParaRPr lang="vi-VN" sz="3200" b="1">
              <a:ln/>
              <a:solidFill>
                <a:schemeClr val="bg1"/>
              </a:solidFill>
            </a:endParaRPr>
          </a:p>
        </p:txBody>
      </p:sp>
      <p:pic>
        <p:nvPicPr>
          <p:cNvPr id="14" name="Audio 13">
            <a:hlinkClick r:id="" action="ppaction://media"/>
            <a:extLst>
              <a:ext uri="{FF2B5EF4-FFF2-40B4-BE49-F238E27FC236}">
                <a16:creationId xmlns:a16="http://schemas.microsoft.com/office/drawing/2014/main" id="{7FC1D785-EAE4-4DD9-BBE0-D1B5313EC880}"/>
              </a:ext>
            </a:extLst>
          </p:cNvPr>
          <p:cNvPicPr>
            <a:picLocks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366500" y="6032500"/>
            <a:ext cx="609600" cy="6096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6155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868"/>
    </mc:Choice>
    <mc:Fallback xmlns="">
      <p:transition spd="slow" advTm="248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  <p:bldLst>
      <p:bldP spid="9" grpId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3.3|0.5|2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43</Words>
  <Application>Microsoft Office PowerPoint</Application>
  <PresentationFormat>Widescreen</PresentationFormat>
  <Paragraphs>9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.VnVogue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Minh Hằng</dc:creator>
  <cp:lastModifiedBy>Nguyễn Minh Hằng</cp:lastModifiedBy>
  <cp:revision>2</cp:revision>
  <dcterms:created xsi:type="dcterms:W3CDTF">2022-03-15T02:26:41Z</dcterms:created>
  <dcterms:modified xsi:type="dcterms:W3CDTF">2022-03-25T14:30:07Z</dcterms:modified>
</cp:coreProperties>
</file>