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45"/>
            <a:ext cx="12192000" cy="6945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94" y="132564"/>
            <a:ext cx="5773412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57" y="1165640"/>
            <a:ext cx="1255885" cy="107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543" y="2555856"/>
            <a:ext cx="859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SỚM MAI THỨC DẬY</a:t>
            </a:r>
            <a:endParaRPr lang="en-US" sz="28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1891" y="3602038"/>
            <a:ext cx="6862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:Nguyễn Thu Thủy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:Mẫu giáo lớn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2022 - 2023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7" y="0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190"/>
            <a:ext cx="12192000" cy="687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91" y="1"/>
            <a:ext cx="833451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34" y="4922628"/>
            <a:ext cx="3149599" cy="1720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5" y="5043655"/>
            <a:ext cx="3149599" cy="1676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3" y="2857039"/>
            <a:ext cx="3149599" cy="1720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4" y="621130"/>
            <a:ext cx="3149599" cy="1720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6" y="2719279"/>
            <a:ext cx="3149599" cy="1676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8" y="564678"/>
            <a:ext cx="3149598" cy="17203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31968" y="324396"/>
            <a:ext cx="3140359" cy="2967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9267" y="2503232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54689" y="4599709"/>
            <a:ext cx="31588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25928" y="272468"/>
            <a:ext cx="27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 sinh cá nhân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5667" y="2534613"/>
            <a:ext cx="247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 bữa sáng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1089" y="4577620"/>
            <a:ext cx="217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2764" y="308463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02764" y="2534613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93525" y="4704959"/>
            <a:ext cx="3158837" cy="3879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41309" y="355601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 học nào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7706" y="250323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thức dậy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64651" y="4731650"/>
            <a:ext cx="199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thể dục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58156" y="1065567"/>
            <a:ext cx="1052945" cy="83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19763" y="3049633"/>
            <a:ext cx="969818" cy="80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4367" y="5362140"/>
            <a:ext cx="1060796" cy="841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3402" y="938099"/>
            <a:ext cx="1060796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3402" y="3079926"/>
            <a:ext cx="1060796" cy="841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3402" y="5326393"/>
            <a:ext cx="1060796" cy="8413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61610" y="1112686"/>
            <a:ext cx="73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47483" y="3108172"/>
            <a:ext cx="46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7340" y="5428857"/>
            <a:ext cx="636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32185" y="954371"/>
            <a:ext cx="60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70964" y="3156132"/>
            <a:ext cx="72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213582" y="536214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0"/>
            <a:ext cx="131374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9" y="-1"/>
            <a:ext cx="1255885" cy="11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0" y="0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93" y="-87392"/>
            <a:ext cx="1255885" cy="12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7" y="0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64656"/>
            <a:ext cx="12192000" cy="70658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-124338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9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8" y="-13566"/>
            <a:ext cx="136916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77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17</cp:revision>
  <dcterms:created xsi:type="dcterms:W3CDTF">2022-11-20T02:15:51Z</dcterms:created>
  <dcterms:modified xsi:type="dcterms:W3CDTF">2023-03-03T12:58:16Z</dcterms:modified>
</cp:coreProperties>
</file>