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59" r:id="rId3"/>
    <p:sldId id="285" r:id="rId4"/>
    <p:sldId id="288" r:id="rId5"/>
    <p:sldId id="290" r:id="rId6"/>
    <p:sldId id="294" r:id="rId7"/>
    <p:sldId id="296" r:id="rId8"/>
    <p:sldId id="266" r:id="rId9"/>
    <p:sldId id="269" r:id="rId10"/>
    <p:sldId id="270" r:id="rId11"/>
    <p:sldId id="275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80725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1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0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5.jp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6.m4a"/><Relationship Id="rId7" Type="http://schemas.openxmlformats.org/officeDocument/2006/relationships/image" Target="../media/image18.jp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7.m4a"/><Relationship Id="rId7" Type="http://schemas.openxmlformats.org/officeDocument/2006/relationships/image" Target="../media/image17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14.jp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4368" y="112236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0928" y="0"/>
            <a:ext cx="77692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TUỔI HOA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1025" y="2472362"/>
            <a:ext cx="4729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KHÁM PHÁ KHOA HỌC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6249" y="3108869"/>
            <a:ext cx="42594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2270" y="4763346"/>
            <a:ext cx="451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de 1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3199" y="62636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7"/>
    </mc:Choice>
    <mc:Fallback xmlns="">
      <p:transition spd="slow" advTm="1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7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iaoan.link] hinh-nen-powerpoint-don-gian-dep-3 » Tài liệu miễ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7091" y="379600"/>
            <a:ext cx="7122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xảy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1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thùng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8103"/>
            <a:ext cx="9864436" cy="5074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4083" y="6128532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Túi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bị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hất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văng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khỏi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thùng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9" name="Slide 17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3037" y="631319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3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652">
        <p14:prism isInverted="1"/>
      </p:transition>
    </mc:Choice>
    <mc:Fallback xmlns="">
      <p:transition spd="slow" advTm="12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  <p:extLst>
    <p:ext uri="{E180D4A7-C9FB-4DFB-919C-405C955672EB}">
      <p14:showEvtLst xmlns:p14="http://schemas.microsoft.com/office/powerpoint/2010/main">
        <p14:playEvt time="0" objId="9"/>
        <p14:stopEvt time="12652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5305" y="255508"/>
            <a:ext cx="540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Vậy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đúng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giữ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vệ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môi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chưa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57" y="1122363"/>
            <a:ext cx="4291752" cy="2552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11" y="3865120"/>
            <a:ext cx="3827534" cy="2484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3160" y="386511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1. </a:t>
            </a:r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vứt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bừa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bãi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2842" y="3865119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2. </a:t>
            </a:r>
            <a:r>
              <a:rPr lang="en-US" sz="1800" b="1" dirty="0" err="1">
                <a:solidFill>
                  <a:srgbClr val="FF0000"/>
                </a:solidFill>
              </a:rPr>
              <a:t>Phân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loại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đúng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cách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441" y="6405647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3. </a:t>
            </a:r>
            <a:r>
              <a:rPr lang="en-US" sz="1800" b="1" dirty="0" err="1">
                <a:solidFill>
                  <a:srgbClr val="FF0000"/>
                </a:solidFill>
              </a:rPr>
              <a:t>Đổ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đúng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quy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định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4" y="1055469"/>
            <a:ext cx="4217405" cy="2619595"/>
          </a:xfrm>
          <a:prstGeom prst="rect">
            <a:avLst/>
          </a:prstGeom>
        </p:spPr>
      </p:pic>
      <p:pic>
        <p:nvPicPr>
          <p:cNvPr id="6" name="Slide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03037" y="632059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3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825">
        <p14:flip dir="r"/>
      </p:transition>
    </mc:Choice>
    <mc:Fallback xmlns="">
      <p:transition spd="slow" advTm="26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2" grpId="0"/>
      <p:bldP spid="13" grpId="0"/>
    </p:bld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96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8764" y="191850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Các</a:t>
            </a:r>
            <a:r>
              <a:rPr lang="en-US" sz="1800" b="1" dirty="0">
                <a:solidFill>
                  <a:srgbClr val="FF0000"/>
                </a:solidFill>
              </a:rPr>
              <a:t> con </a:t>
            </a:r>
            <a:r>
              <a:rPr lang="en-US" sz="1800" b="1" dirty="0" err="1">
                <a:solidFill>
                  <a:srgbClr val="FF0000"/>
                </a:solidFill>
              </a:rPr>
              <a:t>nên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làm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gì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để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vệ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môi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trường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/>
          <a:stretch/>
        </p:blipFill>
        <p:spPr>
          <a:xfrm>
            <a:off x="2097344" y="975328"/>
            <a:ext cx="3276398" cy="2373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48" y="895927"/>
            <a:ext cx="3615156" cy="2434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90" y="3550156"/>
            <a:ext cx="3262945" cy="2506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9108" y="3349073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Vứt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rác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bừa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bãi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6541" y="3422209"/>
            <a:ext cx="2440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loại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rác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đúng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cách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8894" y="6128751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Đổ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rác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đúng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nơi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quy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định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69395" y="3783432"/>
            <a:ext cx="360218" cy="3323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55434" y="3801904"/>
            <a:ext cx="360218" cy="3323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08883" y="6500988"/>
            <a:ext cx="360218" cy="3323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75632" y="6436528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6144" y="3737253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04" y="3720606"/>
            <a:ext cx="2485207" cy="2062193"/>
          </a:xfrm>
          <a:prstGeom prst="rect">
            <a:avLst/>
          </a:prstGeom>
        </p:spPr>
      </p:pic>
      <p:pic>
        <p:nvPicPr>
          <p:cNvPr id="20" name="Slide 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14898" y="624176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5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8"/>
    </mc:Choice>
    <mc:Fallback xmlns="">
      <p:transition spd="slow" advTm="3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/>
      <p:bldP spid="18" grpId="0"/>
    </p:bldLst>
  </p:timing>
  <p:extLst>
    <p:ext uri="{E180D4A7-C9FB-4DFB-919C-405C955672EB}">
      <p14:showEvtLst xmlns:p14="http://schemas.microsoft.com/office/powerpoint/2010/main">
        <p14:playEvt time="1" objId="20"/>
        <p14:stopEvt time="35208" objId="2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4" name="Picture 6" descr="Background Cartoon School Children | Desenho de criança, Criança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56"/>
            <a:ext cx="12192000" cy="6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61" y="1345734"/>
            <a:ext cx="803657" cy="666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97" y="1345734"/>
            <a:ext cx="803657" cy="666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33" y="1345734"/>
            <a:ext cx="803658" cy="66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62" y="1345734"/>
            <a:ext cx="803658" cy="66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1" y="1345734"/>
            <a:ext cx="803658" cy="666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68" y="3186539"/>
            <a:ext cx="5323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tạm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biệt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Hẹn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gặp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6" name="Slide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1125" y="625827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1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12"/>
    </mc:Choice>
    <mc:Fallback xmlns="">
      <p:transition spd="slow" advTm="3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1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1" objId="6"/>
        <p14:stopEvt time="17206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đẹp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5"/>
            <a:ext cx="12192001" cy="68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1507" y="2307944"/>
            <a:ext cx="846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rác</a:t>
            </a:r>
            <a:r>
              <a:rPr lang="en-US" sz="3200" b="1" dirty="0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34" name="Slid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22653" y="625099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625678"/>
      </p:ext>
    </p:extLst>
  </p:cSld>
  <p:clrMapOvr>
    <a:masterClrMapping/>
  </p:clrMapOvr>
  <p:transition spd="med" advTm="75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1" objId="3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13">
        <p14:prism/>
      </p:transition>
    </mc:Choice>
    <mc:Fallback xmlns="">
      <p:transition spd="slow" advTm="25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8">
        <p14:prism/>
      </p:transition>
    </mc:Choice>
    <mc:Fallback xmlns="">
      <p:transition spd="slow" advTm="113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36">
        <p15:prstTrans prst="peelOff"/>
      </p:transition>
    </mc:Choice>
    <mc:Fallback xmlns="">
      <p:transition spd="slow" advTm="553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7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957">
        <p15:prstTrans prst="crush"/>
      </p:transition>
    </mc:Choice>
    <mc:Fallback xmlns="">
      <p:transition spd="slow" advTm="195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642">
        <p14:vortex dir="r"/>
      </p:transition>
    </mc:Choice>
    <mc:Fallback xmlns="">
      <p:transition spd="slow" advTm="464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iaoan.link] hinh-nen-powerpoint-don-gian-dep-3 » Tài liệu miễ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1191" y="1253448"/>
            <a:ext cx="77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cô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video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biết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giữ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vệ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môi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7904" y="153563"/>
            <a:ext cx="505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875354"/>
            <a:ext cx="10612581" cy="5211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7904" y="6261211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Các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bạn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nhỏ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biết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dọn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dẹp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sau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khi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ăn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xong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9" name="Slide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30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8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838">
        <p:circle/>
      </p:transition>
    </mc:Choice>
    <mc:Fallback xmlns="">
      <p:transition spd="slow" advTm="2183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</p:bldLst>
  </p:timing>
  <p:extLst>
    <p:ext uri="{E180D4A7-C9FB-4DFB-919C-405C955672EB}">
      <p14:showEvtLst xmlns:p14="http://schemas.microsoft.com/office/powerpoint/2010/main">
        <p14:playEvt time="0" objId="9"/>
        <p14:stopEvt time="21403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iaoan.link] hinh-nen-powerpoint-don-gian-dep-3 » Tài liệu miễ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7065" y="324078"/>
            <a:ext cx="876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dọn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dẹp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nhìn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thấy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" y="1153697"/>
            <a:ext cx="5630456" cy="4702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75" y="1153696"/>
            <a:ext cx="5961180" cy="4702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1755" y="6033850"/>
            <a:ext cx="867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Các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bạn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nhỏ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nhìn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thấy</a:t>
            </a:r>
            <a:r>
              <a:rPr lang="en-US" sz="1800" b="1" dirty="0">
                <a:solidFill>
                  <a:srgbClr val="FF0000"/>
                </a:solidFill>
              </a:rPr>
              <a:t> 3 </a:t>
            </a:r>
            <a:r>
              <a:rPr lang="en-US" sz="1800" b="1" dirty="0" err="1">
                <a:solidFill>
                  <a:srgbClr val="FF0000"/>
                </a:solidFill>
              </a:rPr>
              <a:t>chiếc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thùng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biết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để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vào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thùng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nào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nên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đổ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tất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rác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vào</a:t>
            </a:r>
            <a:r>
              <a:rPr lang="en-US" sz="1800" b="1" dirty="0">
                <a:solidFill>
                  <a:srgbClr val="FF0000"/>
                </a:solidFill>
              </a:rPr>
              <a:t> 1 </a:t>
            </a:r>
            <a:r>
              <a:rPr lang="en-US" sz="1800" b="1" dirty="0" err="1">
                <a:solidFill>
                  <a:srgbClr val="FF0000"/>
                </a:solidFill>
              </a:rPr>
              <a:t>thùng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Slide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3037" y="618634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8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355">
        <p:blinds dir="vert"/>
      </p:transition>
    </mc:Choice>
    <mc:Fallback xmlns="">
      <p:transition spd="slow" advTm="1635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0" objId="1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3.6|8.7|2.3|2.8|7.1|6.2|4.8|6.3|3.9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3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5|3.3|16.2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245</Words>
  <Application>Microsoft Office PowerPoint</Application>
  <PresentationFormat>Màn hình rộng</PresentationFormat>
  <Paragraphs>27</Paragraphs>
  <Slides>13</Slides>
  <Notes>1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Windows 10</cp:lastModifiedBy>
  <cp:revision>127</cp:revision>
  <dcterms:modified xsi:type="dcterms:W3CDTF">2023-03-11T02:34:03Z</dcterms:modified>
  <cp:category/>
</cp:coreProperties>
</file>