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0" r:id="rId4"/>
    <p:sldId id="264" r:id="rId5"/>
    <p:sldId id="267" r:id="rId6"/>
    <p:sldId id="272" r:id="rId7"/>
    <p:sldId id="266" r:id="rId8"/>
    <p:sldId id="273" r:id="rId9"/>
    <p:sldId id="27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717" y="445273"/>
            <a:ext cx="5852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9" y="1150692"/>
            <a:ext cx="724739" cy="7247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74073" y="2135577"/>
            <a:ext cx="7585544" cy="2993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VĂN MINH THANH LỊCH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8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58" y="843148"/>
            <a:ext cx="9939647" cy="56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1026" name="Picture 2" descr="C:\Users\Techsi.vn\Desktop\Ban PH Lớp A4.MN Tuổi Hoa🥰 [23-02-2023 11_01]\2489add2f3b129ef70a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380010"/>
            <a:ext cx="9820893" cy="60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2050" name="Picture 2" descr="C:\Users\Techsi.vn\Desktop\Ban PH Lớp A4.MN Tuổi Hoa🥰 [23-02-2023 11_01]\d92085a6dbc5019b58d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34" y="403760"/>
            <a:ext cx="9880270" cy="61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076" name="Picture 4" descr="Thủ tục thành lập Trường mầm non có vốn đầu tư nước ngoà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31" y="557223"/>
            <a:ext cx="9666514" cy="56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6"/>
            <a:ext cx="12192000" cy="6861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5798"/>
            <a:ext cx="810047" cy="755380"/>
          </a:xfrm>
          <a:prstGeom prst="rect">
            <a:avLst/>
          </a:prstGeom>
        </p:spPr>
      </p:pic>
      <p:pic>
        <p:nvPicPr>
          <p:cNvPr id="10" name="Picture 2" descr="Một số vấn đề lưu ý khi thiết kế khu vui chơi ở trường mầm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56" y="447526"/>
            <a:ext cx="10046525" cy="57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4100" name="Picture 4" descr="Giáo dục trẻ mầm non thông qua hoạt động vừa học vừa ch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95" y="396011"/>
            <a:ext cx="10308840" cy="606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43</Words>
  <Application>Microsoft Office PowerPoint</Application>
  <PresentationFormat>Custom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Techsi.vn</cp:lastModifiedBy>
  <cp:revision>28</cp:revision>
  <dcterms:created xsi:type="dcterms:W3CDTF">2022-10-20T13:44:39Z</dcterms:created>
  <dcterms:modified xsi:type="dcterms:W3CDTF">2023-03-09T09:28:03Z</dcterms:modified>
</cp:coreProperties>
</file>