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75" r:id="rId2"/>
    <p:sldId id="276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66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B1C18-AAF5-4EE3-A63C-40B1F789425B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9F0CD-00C2-4785-B8CC-F2361A55C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43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0" y="0"/>
            <a:ext cx="9347200" cy="701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15240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TUỔI HOA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*******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143000"/>
            <a:ext cx="1479451" cy="10984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52600" y="3743325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C3</a:t>
            </a:r>
          </a:p>
          <a:p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62298" y="6335892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2022- 2023</a:t>
            </a:r>
            <a:endParaRPr lang="en-US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8801" y="3228945"/>
            <a:ext cx="70627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VỚI TOÁN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38972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4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dài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33400" y="2286000"/>
            <a:ext cx="3474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3400" y="2819400"/>
            <a:ext cx="3474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400" y="3352800"/>
            <a:ext cx="3474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4038600"/>
            <a:ext cx="3474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572000" y="3276600"/>
            <a:ext cx="609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638800" y="2133600"/>
            <a:ext cx="3048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419600" y="3352800"/>
            <a:ext cx="2438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7467600" y="3352800"/>
            <a:ext cx="2438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638800" y="4572000"/>
            <a:ext cx="3048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76" y="39816"/>
            <a:ext cx="1154952" cy="1192656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xếp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vuông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676400"/>
            <a:ext cx="2590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-571500" y="2781300"/>
            <a:ext cx="2209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2019300" y="2781300"/>
            <a:ext cx="2209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33400" y="3886200"/>
            <a:ext cx="2590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581400" y="2819400"/>
            <a:ext cx="609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800600" y="1676400"/>
            <a:ext cx="2438400" cy="2209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" y="15876"/>
            <a:ext cx="1062789" cy="1097485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 </a:t>
            </a:r>
            <a:r>
              <a:rPr lang="en-US" dirty="0" err="1" smtClean="0">
                <a:solidFill>
                  <a:srgbClr val="C00000"/>
                </a:solidFill>
              </a:rPr>
              <a:t>que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tính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dài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bằng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nhau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752600" y="1905000"/>
            <a:ext cx="4724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752600" y="2667000"/>
            <a:ext cx="4724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752600" y="3810000"/>
            <a:ext cx="1981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52600" y="4800600"/>
            <a:ext cx="1981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26352" cy="956594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xếp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 </a:t>
            </a:r>
            <a:r>
              <a:rPr lang="en-US" dirty="0" err="1" smtClean="0"/>
              <a:t>nhật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524000" y="1676400"/>
            <a:ext cx="4648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685800" y="2514600"/>
            <a:ext cx="1676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24000" y="3352800"/>
            <a:ext cx="4572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5334000" y="2514600"/>
            <a:ext cx="1676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6096000" y="3352800"/>
            <a:ext cx="76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3200400" y="3962400"/>
            <a:ext cx="762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447800" y="4495800"/>
            <a:ext cx="48006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141"/>
            <a:ext cx="1030389" cy="1064027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772400" cy="1470025"/>
          </a:xfrm>
        </p:spPr>
        <p:txBody>
          <a:bodyPr/>
          <a:lstStyle/>
          <a:p>
            <a:r>
              <a:rPr lang="en-US" dirty="0" err="1" smtClean="0"/>
              <a:t>c.Luyện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– </a:t>
            </a:r>
            <a:r>
              <a:rPr lang="en-US" dirty="0" err="1" smtClean="0"/>
              <a:t>Củng</a:t>
            </a:r>
            <a:r>
              <a:rPr lang="en-US" dirty="0" smtClean="0"/>
              <a:t> </a:t>
            </a:r>
            <a:r>
              <a:rPr lang="en-US" dirty="0" err="1" smtClean="0"/>
              <a:t>cố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1752600"/>
          </a:xfrm>
        </p:spPr>
        <p:txBody>
          <a:bodyPr>
            <a:noAutofit/>
          </a:bodyPr>
          <a:lstStyle/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“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2: ‘’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(2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Ai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nhầm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2" y="-41943"/>
            <a:ext cx="912785" cy="94258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 “</a:t>
            </a:r>
            <a:r>
              <a:rPr lang="en-US" dirty="0" err="1" smtClean="0"/>
              <a:t>Cái</a:t>
            </a:r>
            <a:r>
              <a:rPr lang="en-US" dirty="0" smtClean="0"/>
              <a:t> </a:t>
            </a:r>
            <a:r>
              <a:rPr lang="en-US" dirty="0" err="1" smtClean="0"/>
              <a:t>túi</a:t>
            </a:r>
            <a:r>
              <a:rPr lang="en-US" dirty="0" smtClean="0"/>
              <a:t> </a:t>
            </a:r>
            <a:r>
              <a:rPr lang="en-US" dirty="0" err="1" smtClean="0"/>
              <a:t>kì</a:t>
            </a:r>
            <a:r>
              <a:rPr lang="en-US" dirty="0" smtClean="0"/>
              <a:t> </a:t>
            </a:r>
            <a:r>
              <a:rPr lang="en-US" dirty="0" err="1" smtClean="0"/>
              <a:t>lạ</a:t>
            </a:r>
            <a:r>
              <a:rPr lang="en-US" dirty="0" smtClean="0"/>
              <a:t>’’</a:t>
            </a:r>
            <a:endParaRPr lang="en-US" dirty="0"/>
          </a:p>
        </p:txBody>
      </p:sp>
      <p:pic>
        <p:nvPicPr>
          <p:cNvPr id="4" name="Content Placeholder 3" descr="school-bag-57e10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33599" y="1524001"/>
            <a:ext cx="5482219" cy="4518548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2551" cy="103528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3.Kết </a:t>
            </a:r>
            <a:r>
              <a:rPr lang="en-US" dirty="0" err="1" smtClean="0">
                <a:solidFill>
                  <a:srgbClr val="C00000"/>
                </a:solidFill>
              </a:rPr>
              <a:t>thúc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>
                <a:solidFill>
                  <a:srgbClr val="7030A0"/>
                </a:solidFill>
              </a:rPr>
              <a:t>                    XIN </a:t>
            </a:r>
            <a:r>
              <a:rPr lang="en-US" dirty="0" smtClean="0">
                <a:solidFill>
                  <a:srgbClr val="7030A0"/>
                </a:solidFill>
              </a:rPr>
              <a:t>CHÂN THÀNH CẢM ƠN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2076"/>
            <a:ext cx="926352" cy="95659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87759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066799" cy="104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24000" y="2362200"/>
            <a:ext cx="693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Tx/>
              <a:buAutoNum type="arabicPeriod"/>
              <a:defRPr/>
            </a:pPr>
            <a:r>
              <a:rPr lang="vi-VN" sz="3600" b="1" dirty="0" smtClean="0">
                <a:solidFill>
                  <a:srgbClr val="0000FF"/>
                </a:solidFill>
                <a:latin typeface="+mj-lt"/>
                <a:cs typeface="Arial" charset="0"/>
                <a:sym typeface="Arial" charset="0"/>
              </a:rPr>
              <a:t>Ổn định tổ chức, gây hứng thú:</a:t>
            </a:r>
          </a:p>
        </p:txBody>
      </p:sp>
    </p:spTree>
    <p:extLst>
      <p:ext uri="{BB962C8B-B14F-4D97-AF65-F5344CB8AC3E}">
        <p14:creationId xmlns:p14="http://schemas.microsoft.com/office/powerpoint/2010/main" val="563733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2.Bài </a:t>
            </a:r>
            <a:r>
              <a:rPr lang="en-US" dirty="0" err="1" smtClean="0"/>
              <a:t>mới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</a:t>
            </a:r>
            <a:r>
              <a:rPr lang="en-US" dirty="0" err="1" smtClean="0"/>
              <a:t>Ôn</a:t>
            </a:r>
            <a:r>
              <a:rPr lang="en-US" dirty="0" smtClean="0"/>
              <a:t> </a:t>
            </a:r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vuông,hình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 </a:t>
            </a:r>
            <a:r>
              <a:rPr lang="en-US" dirty="0" err="1" smtClean="0"/>
              <a:t>nhật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xem</a:t>
            </a:r>
            <a:r>
              <a:rPr lang="en-US" dirty="0" smtClean="0"/>
              <a:t> 1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dạng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vuông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 </a:t>
            </a:r>
            <a:r>
              <a:rPr lang="en-US" dirty="0" err="1" smtClean="0"/>
              <a:t>nhật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máy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nói</a:t>
            </a:r>
            <a:r>
              <a:rPr lang="en-US" dirty="0" smtClean="0"/>
              <a:t> </a:t>
            </a:r>
            <a:r>
              <a:rPr lang="en-US" dirty="0" err="1" smtClean="0"/>
              <a:t>tên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cầm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đó</a:t>
            </a:r>
            <a:r>
              <a:rPr lang="en-US" dirty="0" smtClean="0"/>
              <a:t> </a:t>
            </a:r>
            <a:r>
              <a:rPr lang="en-US" dirty="0" err="1" smtClean="0"/>
              <a:t>giơ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73" y="-16041"/>
            <a:ext cx="974818" cy="1006642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184617_sanyo-SR-15JN(MS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228600"/>
            <a:ext cx="6477000" cy="6477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2552" cy="1035281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23394594_289596092_3-dong-ho-treo-tung-dp-dong-ho-lam-qua-luu-niem-qua-tang-doc-dao-in-logo-DN-Kinh-doanh-Cong-nghie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28600"/>
            <a:ext cx="6500609" cy="64518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" y="0"/>
            <a:ext cx="850151" cy="87790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_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6392" y="942584"/>
            <a:ext cx="8458200" cy="563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85" cy="94258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y_tinh_gia_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381000"/>
            <a:ext cx="7010400" cy="61992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" y="0"/>
            <a:ext cx="926352" cy="95659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trix Square Plate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774953"/>
            <a:ext cx="7010399" cy="54260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3" y="-4011"/>
            <a:ext cx="926352" cy="95659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70021"/>
            <a:ext cx="8229600" cy="1981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b. </a:t>
            </a:r>
            <a:r>
              <a:rPr lang="en-US" dirty="0" err="1" smtClean="0">
                <a:solidFill>
                  <a:srgbClr val="7030A0"/>
                </a:solidFill>
              </a:rPr>
              <a:t>Phân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biệt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hình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vuông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hình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chữ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nhật</a:t>
            </a:r>
            <a:r>
              <a:rPr lang="en-US" dirty="0" smtClean="0">
                <a:solidFill>
                  <a:srgbClr val="7030A0"/>
                </a:solidFill>
              </a:rPr>
              <a:t> qua </a:t>
            </a:r>
            <a:r>
              <a:rPr lang="en-US" dirty="0" err="1" smtClean="0">
                <a:solidFill>
                  <a:srgbClr val="7030A0"/>
                </a:solidFill>
              </a:rPr>
              <a:t>dấu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hiệu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đường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bao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hình</a:t>
            </a:r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43200"/>
            <a:ext cx="822960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err="1" smtClean="0">
                <a:solidFill>
                  <a:srgbClr val="0070C0"/>
                </a:solidFill>
              </a:rPr>
              <a:t>Các</a:t>
            </a:r>
            <a:r>
              <a:rPr lang="en-US" dirty="0" smtClean="0">
                <a:solidFill>
                  <a:srgbClr val="0070C0"/>
                </a:solidFill>
              </a:rPr>
              <a:t> con </a:t>
            </a:r>
            <a:r>
              <a:rPr lang="en-US" dirty="0" err="1" smtClean="0">
                <a:solidFill>
                  <a:srgbClr val="0070C0"/>
                </a:solidFill>
              </a:rPr>
              <a:t>tìm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cho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cô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hình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vuông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0070C0"/>
                </a:solidFill>
              </a:rPr>
              <a:t>Các</a:t>
            </a:r>
            <a:r>
              <a:rPr lang="en-US" dirty="0" smtClean="0">
                <a:solidFill>
                  <a:srgbClr val="0070C0"/>
                </a:solidFill>
              </a:rPr>
              <a:t> con </a:t>
            </a:r>
            <a:r>
              <a:rPr lang="en-US" dirty="0" err="1" smtClean="0">
                <a:solidFill>
                  <a:srgbClr val="0070C0"/>
                </a:solidFill>
              </a:rPr>
              <a:t>tìm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cho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cô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hình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chữ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nhật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( </a:t>
            </a:r>
            <a:r>
              <a:rPr lang="en-US" dirty="0" err="1" smtClean="0">
                <a:solidFill>
                  <a:srgbClr val="0070C0"/>
                </a:solidFill>
              </a:rPr>
              <a:t>Trẻ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đưa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từng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hình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lên</a:t>
            </a:r>
            <a:r>
              <a:rPr lang="en-US" dirty="0" smtClean="0">
                <a:solidFill>
                  <a:srgbClr val="0070C0"/>
                </a:solidFill>
              </a:rPr>
              <a:t> ,</a:t>
            </a:r>
            <a:r>
              <a:rPr lang="en-US" dirty="0" err="1" smtClean="0">
                <a:solidFill>
                  <a:srgbClr val="0070C0"/>
                </a:solidFill>
              </a:rPr>
              <a:t>sờ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xung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quanh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đường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nói</a:t>
            </a:r>
            <a:r>
              <a:rPr lang="en-US" dirty="0" smtClean="0">
                <a:solidFill>
                  <a:srgbClr val="0070C0"/>
                </a:solidFill>
              </a:rPr>
              <a:t>  </a:t>
            </a:r>
            <a:r>
              <a:rPr lang="en-US" dirty="0" err="1" smtClean="0">
                <a:solidFill>
                  <a:srgbClr val="0070C0"/>
                </a:solidFill>
              </a:rPr>
              <a:t>bao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và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nói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đặc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điểm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của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hình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đó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984" y="-96363"/>
            <a:ext cx="1060367" cy="1094984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</TotalTime>
  <Words>295</Words>
  <Application>Microsoft Office PowerPoint</Application>
  <PresentationFormat>On-screen Show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2.Bài mới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b. Phân biệt hình vuông hình chữ nhật qua dấu hiệu đường bao hình </vt:lpstr>
      <vt:lpstr>4 que tính dài bằng nhau</vt:lpstr>
      <vt:lpstr>Cách xếp hình vuông </vt:lpstr>
      <vt:lpstr>2 que tính dài bằng nhau</vt:lpstr>
      <vt:lpstr>Cách xếp hình chữ nhật</vt:lpstr>
      <vt:lpstr>c.Luyện tập – Củng cố</vt:lpstr>
      <vt:lpstr>Trò chơi “Cái túi kì lạ’’</vt:lpstr>
      <vt:lpstr>3.Kết thúc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 THI: Làm quen với toán</dc:title>
  <dc:creator>ThuThanh</dc:creator>
  <cp:lastModifiedBy>Techsi.vn</cp:lastModifiedBy>
  <cp:revision>37</cp:revision>
  <dcterms:created xsi:type="dcterms:W3CDTF">2006-08-16T00:00:00Z</dcterms:created>
  <dcterms:modified xsi:type="dcterms:W3CDTF">2023-03-03T04:30:46Z</dcterms:modified>
</cp:coreProperties>
</file>