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58" r:id="rId4"/>
    <p:sldId id="260" r:id="rId5"/>
    <p:sldId id="263" r:id="rId6"/>
    <p:sldId id="265" r:id="rId7"/>
    <p:sldId id="264" r:id="rId8"/>
    <p:sldId id="274" r:id="rId9"/>
    <p:sldId id="275" r:id="rId10"/>
    <p:sldId id="276" r:id="rId11"/>
    <p:sldId id="27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3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1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8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0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3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6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99E1-6662-46F5-95DD-39A65C774C7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6167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9094" y="51138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44" y="1066801"/>
            <a:ext cx="1636911" cy="12450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6525" y="3090971"/>
            <a:ext cx="7385676" cy="213806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3682238"/>
            <a:ext cx="650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8/3</a:t>
            </a:r>
            <a:endParaRPr lang="en-US" sz="28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C3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442502"/>
            <a:ext cx="421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2022- 2023</a:t>
            </a:r>
          </a:p>
        </p:txBody>
      </p:sp>
    </p:spTree>
    <p:extLst>
      <p:ext uri="{BB962C8B-B14F-4D97-AF65-F5344CB8AC3E}">
        <p14:creationId xmlns:p14="http://schemas.microsoft.com/office/powerpoint/2010/main" val="240059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13" y="107576"/>
            <a:ext cx="7180728" cy="675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8436" cy="9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91948" y="2049831"/>
            <a:ext cx="62125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Nghe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Tình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thương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cháu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310" cy="94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0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13" y="1825625"/>
            <a:ext cx="1016730" cy="1049922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399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7522" y="365125"/>
            <a:ext cx="968683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I.Mục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eriod"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8/3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8/3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điệu,lời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c.Thái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8/3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06"/>
            <a:ext cx="955507" cy="9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91"/>
            <a:ext cx="12186960" cy="68646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23130" y="2142598"/>
            <a:ext cx="53922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</a:rPr>
              <a:t>Trò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chuyện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về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</a:p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“ </a:t>
            </a:r>
            <a:r>
              <a:rPr lang="en-US" sz="5400" b="1" dirty="0" err="1">
                <a:ln/>
                <a:solidFill>
                  <a:schemeClr val="accent4"/>
                </a:solidFill>
              </a:rPr>
              <a:t>N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gày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lẽ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8/3”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91"/>
            <a:ext cx="1002111" cy="103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09797" y="1962474"/>
            <a:ext cx="25734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Dạy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Quà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8/3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6" y="0"/>
            <a:ext cx="958436" cy="9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" y="107575"/>
            <a:ext cx="932784" cy="96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121935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2293" y="2782669"/>
            <a:ext cx="2792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5" y="0"/>
            <a:ext cx="838120" cy="86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" y="0"/>
            <a:ext cx="12115800" cy="676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1" y="0"/>
            <a:ext cx="1052409" cy="10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0405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3763" cy="10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76" y="0"/>
            <a:ext cx="9090212" cy="692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531" cy="102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206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41</cp:revision>
  <dcterms:created xsi:type="dcterms:W3CDTF">2021-03-30T06:21:04Z</dcterms:created>
  <dcterms:modified xsi:type="dcterms:W3CDTF">2023-03-02T12:42:33Z</dcterms:modified>
</cp:coreProperties>
</file>