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8" r:id="rId4"/>
    <p:sldId id="259" r:id="rId5"/>
    <p:sldId id="273" r:id="rId6"/>
    <p:sldId id="272" r:id="rId7"/>
    <p:sldId id="260" r:id="rId8"/>
    <p:sldId id="263" r:id="rId9"/>
    <p:sldId id="265" r:id="rId10"/>
    <p:sldId id="264" r:id="rId11"/>
    <p:sldId id="274" r:id="rId12"/>
    <p:sldId id="275" r:id="rId13"/>
    <p:sldId id="276" r:id="rId14"/>
    <p:sldId id="27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6167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094" y="5113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44" y="1066801"/>
            <a:ext cx="1636911" cy="12450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6525" y="3090971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58175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hát: Em tập lái ô tô</a:t>
            </a:r>
          </a:p>
          <a:p>
            <a:r>
              <a:rPr lang="en-US" sz="28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Nhớ lời cô dặn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Út Hường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442502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2022- 2023</a:t>
            </a:r>
          </a:p>
        </p:txBody>
      </p:sp>
    </p:spTree>
    <p:extLst>
      <p:ext uri="{BB962C8B-B14F-4D97-AF65-F5344CB8AC3E}">
        <p14:creationId xmlns:p14="http://schemas.microsoft.com/office/powerpoint/2010/main" val="24005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0"/>
            <a:ext cx="12115800" cy="6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0"/>
            <a:ext cx="9090212" cy="6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107576"/>
            <a:ext cx="7180728" cy="67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6418" y="2049831"/>
            <a:ext cx="4443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Nhớ lời cô dặn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99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2353" y="551330"/>
            <a:ext cx="8068234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điệu,lời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c.Thái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86960" cy="686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130" y="2142598"/>
            <a:ext cx="5392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chuyện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về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“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nghề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dịch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vụ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”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3" y="-1748678"/>
            <a:ext cx="11672047" cy="992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-134471"/>
            <a:ext cx="12057529" cy="69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5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6641" y="1962474"/>
            <a:ext cx="43197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Dạy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ô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5"/>
            <a:ext cx="12192000" cy="6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293" y="2782669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186</Words>
  <Application>Microsoft Office PowerPoint</Application>
  <PresentationFormat>Custom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MINH TUAN</cp:lastModifiedBy>
  <cp:revision>39</cp:revision>
  <dcterms:created xsi:type="dcterms:W3CDTF">2021-03-30T06:21:04Z</dcterms:created>
  <dcterms:modified xsi:type="dcterms:W3CDTF">2023-02-27T14:21:30Z</dcterms:modified>
</cp:coreProperties>
</file>