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8" r:id="rId3"/>
    <p:sldId id="259" r:id="rId4"/>
    <p:sldId id="262" r:id="rId5"/>
    <p:sldId id="264" r:id="rId6"/>
    <p:sldId id="265" r:id="rId7"/>
    <p:sldId id="266" r:id="rId8"/>
    <p:sldId id="294" r:id="rId9"/>
    <p:sldId id="295" r:id="rId10"/>
    <p:sldId id="296" r:id="rId11"/>
    <p:sldId id="297" r:id="rId12"/>
    <p:sldId id="272" r:id="rId13"/>
    <p:sldId id="298" r:id="rId14"/>
    <p:sldId id="299" r:id="rId15"/>
    <p:sldId id="300" r:id="rId16"/>
    <p:sldId id="301" r:id="rId17"/>
    <p:sldId id="283" r:id="rId18"/>
    <p:sldId id="276" r:id="rId19"/>
    <p:sldId id="287" r:id="rId20"/>
    <p:sldId id="302" r:id="rId21"/>
    <p:sldId id="293" r:id="rId22"/>
  </p:sldIdLst>
  <p:sldSz cx="12192000" cy="6858000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FF0000"/>
    <a:srgbClr val="FFCCFF"/>
    <a:srgbClr val="FFFFFF"/>
    <a:srgbClr val="FFFF00"/>
    <a:srgbClr val="00FFFF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2B553-E3CF-47B0-87C4-99FD16244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19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11FB1-DEA9-43C9-91F0-BEF366F4C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1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B7CB3-8EEE-4AB0-B695-871937C7F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55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C518-6388-4385-8D20-9DA8806C8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39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B61B5-0689-41FF-A514-41796EEC4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68095-4507-4342-BE17-E8F2699EB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47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93844-2CC5-454D-970F-0634EC58B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3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A2418-73F3-4B61-89F7-5CF67032A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8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AC3EF-F88F-4040-9779-EAE11D162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35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EC615-A35C-42BD-9B97-CBF71DA3A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8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AEE0A-5534-49A3-9CAF-6F36549D6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FF74F7D-4E0A-4E18-8B2B-EDB8C3B206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s%20Duc\My%20Documents\My%20Music\tet\Xuan-Ve-Que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jpeg"/><Relationship Id="rId7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9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s%20Duc\My%20Documents\My%20Music\tet\Mua-Xuan-Oi.mp3" TargetMode="Externa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" y="-43103"/>
            <a:ext cx="12185073" cy="6901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-43103"/>
            <a:ext cx="540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NHÂN DÂN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 </a:t>
            </a:r>
            <a:endParaRPr lang="en-US" sz="20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535" y="899714"/>
            <a:ext cx="1167465" cy="11750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5873" y="2074761"/>
            <a:ext cx="60147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endParaRPr lang="en-US" sz="4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011898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Tết nhà bé có gì?</a:t>
            </a:r>
          </a:p>
          <a:p>
            <a:pPr algn="l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3- 4 tuổi</a:t>
            </a:r>
          </a:p>
          <a:p>
            <a:pPr algn="l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630707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2022- 2023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Cách gói bánh chưng</a:t>
            </a:r>
          </a:p>
        </p:txBody>
      </p:sp>
      <p:pic>
        <p:nvPicPr>
          <p:cNvPr id="13315" name="Picture 4" descr="huong-dan-chi-tiet-cach-goi-banh-chung-truyen-thong-cho-ngay-tet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s (19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762000"/>
            <a:ext cx="30718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s (1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s (20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s (13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48064"/>
            <a:ext cx="48768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7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472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 (2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s (14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724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nfonet_banh_chung_3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301301722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01" y="0"/>
            <a:ext cx="50462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ch-lam-banh-t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5943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90099"/>
                </a:solidFill>
              </a:rPr>
              <a:t>Bánh dày</a:t>
            </a:r>
          </a:p>
        </p:txBody>
      </p:sp>
      <p:pic>
        <p:nvPicPr>
          <p:cNvPr id="4" name="Picture 3" descr="day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 (2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3411617731317303163_574_5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464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s (23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Nguyên liệu làm bánh dày</a:t>
            </a:r>
          </a:p>
        </p:txBody>
      </p:sp>
      <p:pic>
        <p:nvPicPr>
          <p:cNvPr id="17411" name="Picture 3" descr="images (1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464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xoi-com-deo-thom-an-1-lan-nho-mai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images (25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1"/>
            <a:ext cx="47244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So sánh bánh chưng và bánh dày</a:t>
            </a:r>
          </a:p>
        </p:txBody>
      </p:sp>
      <p:pic>
        <p:nvPicPr>
          <p:cNvPr id="18435" name="Picture 3" descr="201301301722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6324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1418433885-banh-giay-kep-cha-0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198"/>
            <a:ext cx="5867399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h-gai-ke-gia-1421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4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uong-dan-lam-banh-gio-mien-na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2971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m_banh_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3505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s (29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71800"/>
            <a:ext cx="304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he lam 2 (Copy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800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FF0000"/>
                </a:solidFill>
                <a:latin typeface=".VnAvant" panose="020B7200000000000000" pitchFamily="34" charset="0"/>
              </a:rPr>
              <a:t>Møt tÕt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900545" y="810709"/>
            <a:ext cx="11000509" cy="1182111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.VnArabia" panose="020B7200000000000000" pitchFamily="34" charset="0"/>
              </a:rPr>
              <a:t>Trß ch¬i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0" y="1752601"/>
            <a:ext cx="8229600" cy="4525963"/>
          </a:xfrm>
          <a:noFill/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en-US" altLang="en-US" sz="3600" b="1" i="1">
                <a:solidFill>
                  <a:srgbClr val="00CC00"/>
                </a:solidFill>
                <a:latin typeface=".VnAvant" panose="020B7200000000000000" pitchFamily="34" charset="0"/>
              </a:rPr>
              <a:t>Ai  noi nhanh hơn</a:t>
            </a:r>
            <a:endParaRPr lang="en-US" altLang="en-US" b="1" i="1" smtClean="0">
              <a:solidFill>
                <a:srgbClr val="3333FF"/>
              </a:solidFill>
              <a:latin typeface=".VnAvant" panose="020B7200000000000000" pitchFamily="34" charset="0"/>
            </a:endParaRPr>
          </a:p>
        </p:txBody>
      </p:sp>
      <p:pic>
        <p:nvPicPr>
          <p:cNvPr id="35846" name="Xuan-Ve-Qu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1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20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  <p:bldLst>
      <p:bldP spid="35844" grpId="0"/>
      <p:bldP spid="3584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7620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dạy</a:t>
            </a:r>
            <a:endParaRPr lang="en-US" altLang="en-US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8229600" cy="4525963"/>
          </a:xfrm>
          <a:noFill/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en-US" b="1" i="1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</a:t>
            </a:r>
          </a:p>
          <a:p>
            <a:pPr marL="609600" indent="-609600" eaLnBrk="1" hangingPunct="1">
              <a:buNone/>
            </a:pPr>
            <a:r>
              <a:rPr lang="en-US" altLang="en-US" b="1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-Trẻ biết về ngày tết ở quê mình </a:t>
            </a:r>
          </a:p>
          <a:p>
            <a:pPr marL="609600" indent="-609600" eaLnBrk="1" hangingPunct="1">
              <a:buNone/>
            </a:pPr>
            <a:r>
              <a:rPr lang="en-US" altLang="en-US" b="1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tên gọi,đặc điểmcủa một số loại bánh thường gặp trong ngày tết như:Bánh chưng,bánh dày,bánh giò…..</a:t>
            </a:r>
          </a:p>
          <a:p>
            <a:pPr marL="609600" indent="-609600" eaLnBrk="1" hangingPunct="1">
              <a:buNone/>
            </a:pPr>
            <a:endParaRPr lang="en-US" altLang="en-US" b="1" i="1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301301722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58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ch-lam-banh-t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9938"/>
            <a:ext cx="304800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s (2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04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uong-dan-lam-banh-gio-mien-nam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295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anh-gai-ke-gia-1421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0"/>
            <a:ext cx="25336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s (29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24200"/>
            <a:ext cx="266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43200" y="914401"/>
            <a:ext cx="6705600" cy="4525963"/>
          </a:xfrm>
          <a:noFill/>
        </p:spPr>
        <p:txBody>
          <a:bodyPr/>
          <a:lstStyle/>
          <a:p>
            <a:pPr marL="609600" indent="-609600" algn="ctr" eaLnBrk="1" hangingPunct="1">
              <a:buNone/>
            </a:pPr>
            <a:endParaRPr lang="en-US" altLang="en-US" smtClean="0">
              <a:solidFill>
                <a:srgbClr val="FF00FF"/>
              </a:solidFill>
              <a:latin typeface=".VnAristote" panose="020B7200000000000000" pitchFamily="34" charset="0"/>
            </a:endParaRPr>
          </a:p>
          <a:p>
            <a:pPr marL="609600" indent="-609600" eaLnBrk="1" hangingPunct="1"/>
            <a:endParaRPr lang="en-US" altLang="en-US" smtClean="0">
              <a:solidFill>
                <a:srgbClr val="FF00FF"/>
              </a:solidFill>
              <a:latin typeface=".VnAristote" panose="020B7200000000000000" pitchFamily="34" charset="0"/>
            </a:endParaRPr>
          </a:p>
          <a:p>
            <a:pPr marL="609600" indent="-609600" algn="ctr" eaLnBrk="1" hangingPunct="1">
              <a:buNone/>
            </a:pPr>
            <a:endParaRPr lang="en-US" altLang="en-US" sz="2800" b="1">
              <a:solidFill>
                <a:srgbClr val="FF0000"/>
              </a:solidFill>
              <a:latin typeface=".VnGothicH" panose="020B7200000000000000" pitchFamily="34" charset="0"/>
            </a:endParaRPr>
          </a:p>
          <a:p>
            <a:pPr marL="609600" indent="-609600" eaLnBrk="1" hangingPunct="1"/>
            <a:endParaRPr lang="en-US" altLang="en-US" b="1" smtClean="0">
              <a:solidFill>
                <a:srgbClr val="FF0000"/>
              </a:solidFill>
            </a:endParaRPr>
          </a:p>
          <a:p>
            <a:pPr marL="609600" indent="-609600" algn="ctr" eaLnBrk="1" hangingPunct="1">
              <a:buNone/>
            </a:pPr>
            <a:r>
              <a:rPr lang="en-US" altLang="en-US" b="1" smtClean="0">
                <a:solidFill>
                  <a:srgbClr val="009900"/>
                </a:solidFill>
                <a:latin typeface=".VnVogueH" panose="020B7200000000000000" pitchFamily="34" charset="0"/>
              </a:rPr>
              <a:t>  </a:t>
            </a: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3200401" y="1600200"/>
            <a:ext cx="6043613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v-SE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.VnCooperH" panose="020B7200000000000000" pitchFamily="34" charset="0"/>
              </a:rPr>
              <a:t>t«i xin tr©n träng c¶m ¬n!</a:t>
            </a:r>
            <a:endParaRPr lang="en-US" sz="36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24580" name="Picture 8" descr="rainbow_pot_of_gold_s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4191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pansy_red_s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95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5" descr="roses_swaying_back_an_a_h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Mua-Xuan-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7" descr="xsgs_90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901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66" fill="hold"/>
                                        <p:tgtEl>
                                          <p:spTgt spid="420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0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0" y="1143000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</a:t>
            </a:r>
            <a:r>
              <a:rPr lang="en-US" altLang="en-US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năng:</a:t>
            </a:r>
            <a:endParaRPr lang="en-US" altLang="en-US" b="1" i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có khả năng ghi nhớ,quan sát để kể về các hoạt động trong ngày tết.</a:t>
            </a:r>
          </a:p>
          <a:p>
            <a:pPr eaLnBrk="1" hangingPunct="1">
              <a:buFontTx/>
              <a:buChar char="-"/>
            </a:pPr>
            <a:r>
              <a:rPr lang="en-US" altLang="en-US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trả lơì đúng,đủ câu.</a:t>
            </a:r>
          </a:p>
        </p:txBody>
      </p:sp>
      <p:pic>
        <p:nvPicPr>
          <p:cNvPr id="5124" name="Picture 6" descr="xsgs_90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64" y="0"/>
            <a:ext cx="13922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133598" y="3371345"/>
            <a:ext cx="102870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độ:</a:t>
            </a:r>
          </a:p>
          <a:p>
            <a:pPr eaLnBrk="1" hangingPunct="1">
              <a:buFontTx/>
              <a:buChar char="-"/>
            </a:pPr>
            <a:r>
              <a:rPr lang="en-US" altLang="en-US" b="1" i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chào hỏi,biết vâng lời người lớn.</a:t>
            </a:r>
          </a:p>
          <a:p>
            <a:pPr eaLnBrk="1" hangingPunct="1">
              <a:buFontTx/>
              <a:buChar char="-"/>
            </a:pPr>
            <a:r>
              <a:rPr lang="en-US" altLang="en-US" b="1" i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yêu quý và biết đón tết.</a:t>
            </a:r>
          </a:p>
          <a:p>
            <a:pPr eaLnBrk="1" hangingPunct="1">
              <a:buFontTx/>
              <a:buChar char="-"/>
            </a:pPr>
            <a:r>
              <a:rPr lang="en-US" altLang="en-US" b="1" i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hứng thú tham gia hoạt động và nghe lời cô.</a:t>
            </a:r>
          </a:p>
          <a:p>
            <a:pPr algn="r" eaLnBrk="1" hangingPunct="1">
              <a:buFontTx/>
              <a:buNone/>
            </a:pPr>
            <a:endParaRPr lang="en-US" altLang="en-US" b="1" i="1" kern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709"/>
            <a:ext cx="1167465" cy="1175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1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i="1">
                <a:solidFill>
                  <a:srgbClr val="FF6600"/>
                </a:solidFill>
                <a:latin typeface=".VnArialH" panose="020B7200000000000000" pitchFamily="34" charset="0"/>
              </a:rPr>
              <a:t>  </a:t>
            </a:r>
            <a:endParaRPr lang="en-US" altLang="en-US" sz="2800" b="1" i="1">
              <a:solidFill>
                <a:srgbClr val="FF6600"/>
              </a:solidFill>
              <a:latin typeface=".VnArialH" panose="020B7200000000000000" pitchFamily="34" charset="0"/>
            </a:endParaRPr>
          </a:p>
          <a:p>
            <a:pPr eaLnBrk="1" hangingPunct="1">
              <a:buFontTx/>
              <a:buNone/>
            </a:pPr>
            <a:endParaRPr lang="en-US" altLang="en-US" b="1" i="1" smtClean="0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Cô và trẻ hát bài “ Sắp đến tết rồi”</a:t>
            </a:r>
          </a:p>
          <a:p>
            <a:pPr eaLnBrk="1" hangingPunct="1">
              <a:buFontTx/>
              <a:buNone/>
            </a:pPr>
            <a:r>
              <a:rPr lang="en-US" altLang="en-US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i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7172" name="Picture 7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8096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5" y="148928"/>
            <a:ext cx="1167465" cy="117504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-nghia-hoa-dao-500x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13855"/>
            <a:ext cx="1167465" cy="117504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ptu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6303_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73914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201301301722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-1390201339_650x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495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 (15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33338"/>
            <a:ext cx="46482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xoi-com-deo-thom-an-1-lan-nho-mai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1a81_1359778881-banh-chung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38526"/>
            <a:ext cx="46482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6" y="0"/>
            <a:ext cx="1167465" cy="1175047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185</Words>
  <Application>Microsoft Office PowerPoint</Application>
  <PresentationFormat>Widescreen</PresentationFormat>
  <Paragraphs>36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.VnBodoniH</vt:lpstr>
      <vt:lpstr>.VnAristote</vt:lpstr>
      <vt:lpstr>.VnBahamasBH</vt:lpstr>
      <vt:lpstr>.VnCooperH</vt:lpstr>
      <vt:lpstr>.VnArabia</vt:lpstr>
      <vt:lpstr>Century</vt:lpstr>
      <vt:lpstr>.VnAvant</vt:lpstr>
      <vt:lpstr>.VnArialH</vt:lpstr>
      <vt:lpstr>Times New Roman</vt:lpstr>
      <vt:lpstr>.VnGothicH</vt:lpstr>
      <vt:lpstr>.VnVogueH</vt:lpstr>
      <vt:lpstr>Default Design</vt:lpstr>
      <vt:lpstr>PowerPoint Presentation</vt:lpstr>
      <vt:lpstr>Mục tiêu bài dạy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gói bánh chưng</vt:lpstr>
      <vt:lpstr>PowerPoint Presentation</vt:lpstr>
      <vt:lpstr>PowerPoint Presentation</vt:lpstr>
      <vt:lpstr>Bánh dày</vt:lpstr>
      <vt:lpstr>Nguyên liệu làm bánh dày</vt:lpstr>
      <vt:lpstr>So sánh bánh chưng và bánh dày</vt:lpstr>
      <vt:lpstr>PowerPoint Presentation</vt:lpstr>
      <vt:lpstr>Møt tÕt</vt:lpstr>
      <vt:lpstr>PowerPoint Presentation</vt:lpstr>
      <vt:lpstr>Trß ch¬i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MsDuc</dc:creator>
  <cp:lastModifiedBy>KHANH PRO</cp:lastModifiedBy>
  <cp:revision>41</cp:revision>
  <dcterms:created xsi:type="dcterms:W3CDTF">2009-02-22T03:02:49Z</dcterms:created>
  <dcterms:modified xsi:type="dcterms:W3CDTF">2023-01-29T04:36:44Z</dcterms:modified>
</cp:coreProperties>
</file>