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2" r:id="rId9"/>
    <p:sldId id="265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4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5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9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2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13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2/1/23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4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37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2/1/23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4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6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8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C34BD-21D2-4281-BBCC-3352F95BABB1}" type="datetimeFigureOut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6259" y="-2676262"/>
            <a:ext cx="6839479" cy="12192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48405" y="18522"/>
            <a:ext cx="10243595" cy="50234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13240" y="1186110"/>
            <a:ext cx="4953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585" y="1972154"/>
            <a:ext cx="1112311" cy="111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 descr="Nguyễn Thị Thu Hoài&#10;"/>
          <p:cNvSpPr txBox="1"/>
          <p:nvPr/>
        </p:nvSpPr>
        <p:spPr>
          <a:xfrm>
            <a:off x="2206424" y="3224397"/>
            <a:ext cx="7543800" cy="14157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DỤC NẾP SỐNG THANH LỊCH, VĂN MINH</a:t>
            </a:r>
          </a:p>
          <a:p>
            <a:pPr algn="ctr" rtl="1">
              <a:defRPr/>
            </a:pPr>
            <a:b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 TÂM ĐẾN MỌI NGƯỜI</a:t>
            </a:r>
          </a:p>
          <a:p>
            <a:pPr algn="ctr" rtl="1">
              <a:defRPr/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Nguyễn Thị Thu Hoài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5AF26F03-3D99-3B5C-3614-C1D091F485A8}"/>
              </a:ext>
            </a:extLst>
          </p:cNvPr>
          <p:cNvSpPr txBox="1"/>
          <p:nvPr/>
        </p:nvSpPr>
        <p:spPr>
          <a:xfrm>
            <a:off x="5193695" y="251762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15759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5"/>
          <a:stretch/>
        </p:blipFill>
        <p:spPr>
          <a:xfrm>
            <a:off x="2469444" y="925688"/>
            <a:ext cx="7162800" cy="475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35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" t="12820" r="1" b="6638"/>
          <a:stretch/>
        </p:blipFill>
        <p:spPr>
          <a:xfrm>
            <a:off x="2569578" y="1171936"/>
            <a:ext cx="7614826" cy="477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29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6"/>
          <a:stretch/>
        </p:blipFill>
        <p:spPr>
          <a:xfrm>
            <a:off x="2291787" y="1031417"/>
            <a:ext cx="7319963" cy="496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82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2" b="5891"/>
          <a:stretch/>
        </p:blipFill>
        <p:spPr>
          <a:xfrm>
            <a:off x="2152297" y="1446835"/>
            <a:ext cx="7651461" cy="458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62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7" r="4926" b="9354"/>
          <a:stretch/>
        </p:blipFill>
        <p:spPr>
          <a:xfrm>
            <a:off x="2442258" y="1212411"/>
            <a:ext cx="7280475" cy="457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37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6" b="6206"/>
          <a:stretch/>
        </p:blipFill>
        <p:spPr>
          <a:xfrm>
            <a:off x="-1" y="0"/>
            <a:ext cx="12260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66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4"/>
          <a:stretch/>
        </p:blipFill>
        <p:spPr>
          <a:xfrm>
            <a:off x="-1" y="0"/>
            <a:ext cx="12161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04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>
            <a:off x="2235200" y="767644"/>
            <a:ext cx="7428089" cy="767645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chọn hành động đúng cho hình ảnh sau đây?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56178" y="2054578"/>
            <a:ext cx="3589867" cy="3714044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383867" y="2054578"/>
            <a:ext cx="3589867" cy="3714044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 t="4017" r="528" b="7713"/>
          <a:stretch/>
        </p:blipFill>
        <p:spPr>
          <a:xfrm>
            <a:off x="2286000" y="2302933"/>
            <a:ext cx="3330222" cy="3070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" t="3134" r="5367" b="8224"/>
          <a:stretch/>
        </p:blipFill>
        <p:spPr>
          <a:xfrm>
            <a:off x="6522157" y="2302933"/>
            <a:ext cx="3451577" cy="317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27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>
            <a:off x="2235200" y="767644"/>
            <a:ext cx="7428089" cy="767645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chọn hành động đúng cho hình ảnh sau đây?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56178" y="2054578"/>
            <a:ext cx="3589867" cy="3714044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530623" y="2054578"/>
            <a:ext cx="3589867" cy="3714044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" t="2264" r="1277" b="6595"/>
          <a:stretch/>
        </p:blipFill>
        <p:spPr>
          <a:xfrm>
            <a:off x="2235200" y="2427110"/>
            <a:ext cx="3443111" cy="30367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" b="6946"/>
          <a:stretch/>
        </p:blipFill>
        <p:spPr>
          <a:xfrm>
            <a:off x="6594388" y="2302933"/>
            <a:ext cx="3462336" cy="316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07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45</Words>
  <Application>Microsoft Office PowerPoint</Application>
  <PresentationFormat>Màn hình rộng</PresentationFormat>
  <Paragraphs>7</Paragraphs>
  <Slides>10</Slides>
  <Notes>0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1" baseType="lpstr"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hue le</cp:lastModifiedBy>
  <cp:revision>5</cp:revision>
  <dcterms:created xsi:type="dcterms:W3CDTF">2022-10-29T23:07:30Z</dcterms:created>
  <dcterms:modified xsi:type="dcterms:W3CDTF">2023-02-01T06:33:50Z</dcterms:modified>
</cp:coreProperties>
</file>