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70" r:id="rId4"/>
    <p:sldId id="264" r:id="rId5"/>
    <p:sldId id="267" r:id="rId6"/>
    <p:sldId id="272" r:id="rId7"/>
    <p:sldId id="266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3E1FA4D-93E7-4641-8748-33D4A398FC10}" type="datetimeFigureOut">
              <a:rPr lang="en-US"/>
              <a:pPr>
                <a:defRPr/>
              </a:pPr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ADAB874-0A79-4C3F-A396-E10724900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31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5A910E4-E452-42B8-9593-9148ABF379C4}" type="datetimeFigureOut">
              <a:rPr lang="en-US"/>
              <a:pPr>
                <a:defRPr/>
              </a:pPr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735853D-554B-4FD6-A053-361543B93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81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8FA5739-993A-4517-B11B-C3EE30EF2F24}" type="datetimeFigureOut">
              <a:rPr lang="en-US"/>
              <a:pPr>
                <a:defRPr/>
              </a:pPr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199617D-03C7-4B31-9C44-395E017C0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14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7488CB7-624A-49FA-B69F-8C65C9CAB051}" type="datetimeFigureOut">
              <a:rPr lang="en-US"/>
              <a:pPr>
                <a:defRPr/>
              </a:pPr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FE5DC66-F938-4029-9920-4DC3D08A6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20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EE51B71-22D8-4446-9D82-E157B131DD72}" type="datetimeFigureOut">
              <a:rPr lang="en-US"/>
              <a:pPr>
                <a:defRPr/>
              </a:pPr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6B772BA-DAB3-4082-B54C-2F5F43710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51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757B2D6-A1F1-42FE-A08F-717CE6D5190F}" type="datetimeFigureOut">
              <a:rPr lang="en-US"/>
              <a:pPr>
                <a:defRPr/>
              </a:pPr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642475B-7A4E-43AC-A841-E2471559A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35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1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1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D4CACF1-4AD9-49A3-A4E5-6BDEA84619C3}" type="datetimeFigureOut">
              <a:rPr lang="en-US"/>
              <a:pPr>
                <a:defRPr/>
              </a:pPr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3A7588E-013A-4CC1-9D9A-1A2E1D901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49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D1DFFF3-1951-448D-9A24-50B0FBC0DF0A}" type="datetimeFigureOut">
              <a:rPr lang="en-US"/>
              <a:pPr>
                <a:defRPr/>
              </a:pPr>
              <a:t>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141E124-F194-4713-AF3A-5265B94F6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45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7E41060-E706-408F-BFA8-F1710208A1FA}" type="datetimeFigureOut">
              <a:rPr lang="en-US"/>
              <a:pPr>
                <a:defRPr/>
              </a:pPr>
              <a:t>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5DB6A52-14C7-421F-A52E-DD6619C16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44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BD679B7-A1D8-43D8-893B-7871AD194332}" type="datetimeFigureOut">
              <a:rPr lang="en-US"/>
              <a:pPr>
                <a:defRPr/>
              </a:pPr>
              <a:t>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E14BD13-C89B-4F54-A622-FEFA0DD0F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63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8" y="182035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5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17A1D25-4DBD-4650-ACD6-397BC08C8AA4}" type="datetimeFigureOut">
              <a:rPr lang="en-US"/>
              <a:pPr>
                <a:defRPr/>
              </a:pPr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5FF74E-36EE-40BA-B0CA-A628641B1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53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DAA2524-7873-4D65-B5C2-399072EF250D}" type="datetimeFigureOut">
              <a:rPr lang="en-US"/>
              <a:pPr>
                <a:defRPr/>
              </a:pPr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D83FB3-0B3F-4F42-B85E-80C729ECC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4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1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6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13ABA0F-5CCB-4807-9247-38B1E506C586}" type="datetimeFigureOut">
              <a:rPr lang="en-US"/>
              <a:pPr>
                <a:defRPr/>
              </a:pPr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2EF5A8C-BFF8-492F-BA47-D95802E1E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81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272DC5D-B5D7-4E8C-9435-BD7A71F9AA66}" type="datetimeFigureOut">
              <a:rPr lang="en-US"/>
              <a:pPr>
                <a:defRPr/>
              </a:pPr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197FB8E-45F1-4E27-9C66-35755CEB0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61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3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3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780C32E-D318-4E98-AED3-B6FDEB62F26B}" type="datetimeFigureOut">
              <a:rPr lang="en-US"/>
              <a:pPr>
                <a:defRPr/>
              </a:pPr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B1FF016-9D57-40F0-B68F-AD71292FC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39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834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415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51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06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652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912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459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6E29A1B-ADFC-42BE-BCE7-6D8A041E3703}" type="datetimeFigureOut">
              <a:rPr lang="en-US"/>
              <a:pPr>
                <a:defRPr/>
              </a:pPr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643F4C-BF88-470D-B796-9875C877E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18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64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47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8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416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7A986E3-201F-4BA2-966E-D7387FCF530C}" type="datetimeFigureOut">
              <a:rPr lang="en-US"/>
              <a:pPr>
                <a:defRPr/>
              </a:pPr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054B1C4-D096-4FBD-B904-9840029AF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38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4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38C6E31-F1AF-40D8-8281-38946D2F56F9}" type="datetimeFigureOut">
              <a:rPr lang="en-US"/>
              <a:pPr>
                <a:defRPr/>
              </a:pPr>
              <a:t>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8DC55D-EAF5-43CA-BF1B-C8276B84B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1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BC8DFA1-5312-45CB-A209-9847CEBEE837}" type="datetimeFigureOut">
              <a:rPr lang="en-US"/>
              <a:pPr>
                <a:defRPr/>
              </a:pPr>
              <a:t>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734C53C-9292-46A1-8BBD-E9CEA7B1A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60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1254C69-78FE-4192-A3FD-0910EF3E00EE}" type="datetimeFigureOut">
              <a:rPr lang="en-US"/>
              <a:pPr>
                <a:defRPr/>
              </a:pPr>
              <a:t>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B8D82E0-238B-41A4-8029-DFE1240DE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0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8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F87E64-9097-402B-B70A-FE849B6AA6DE}" type="datetimeFigureOut">
              <a:rPr lang="en-US"/>
              <a:pPr>
                <a:defRPr/>
              </a:pPr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EE8C8DA-34F3-4CF6-9664-7D7C01C46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51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E110F75-6899-4C7A-871C-A46979AD370A}" type="datetimeFigureOut">
              <a:rPr lang="en-US"/>
              <a:pPr>
                <a:defRPr/>
              </a:pPr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8C2313C-4165-4CAB-85A5-E4992E60E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25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4A3ADF0-62D1-4EEF-98EE-199D31616DD5}" type="datetimeFigureOut">
              <a:rPr lang="en-US"/>
              <a:pPr>
                <a:defRPr/>
              </a:pPr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A4F4113-8371-4C3D-88E3-F9287166B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7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xStyles>
    <p:titleStyle>
      <a:lvl1pPr algn="ctr" defTabSz="685800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182563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066800"/>
            <a:ext cx="54864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039"/>
            <a:ext cx="1422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BED8230-C2F5-4D96-AE63-35851E041509}" type="datetimeFigureOut">
              <a:rPr lang="en-US"/>
              <a:pPr>
                <a:defRPr/>
              </a:pPr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039"/>
            <a:ext cx="1930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039"/>
            <a:ext cx="1422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6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9EE6570-F1B8-4CC3-95E6-61E07B3FC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xStyles>
    <p:titleStyle>
      <a:lvl1pPr algn="ctr" defTabSz="457200" rtl="0" fontAlgn="base"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71450" indent="-1714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873EE-342D-4152-8DBF-DF0900062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A0249-1FD2-48F7-AEDA-DF1B3E87B0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623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8717" y="445273"/>
            <a:ext cx="58521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prstClr val="black"/>
                </a:solidFill>
              </a:rPr>
              <a:t> </a:t>
            </a:r>
            <a:r>
              <a:rPr 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</a:p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89" y="1150692"/>
            <a:ext cx="724739" cy="72473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274073" y="2135577"/>
            <a:ext cx="7585544" cy="29930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8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NẾP SỐNG VĂN MINH THANH LỊCH</a:t>
            </a:r>
          </a:p>
          <a:p>
            <a:pPr algn="ctr">
              <a:lnSpc>
                <a:spcPct val="150000"/>
              </a:lnSpc>
            </a:pPr>
            <a:r>
              <a:rPr lang="en-US" sz="20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en-US" sz="20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tài: </a:t>
            </a:r>
            <a:r>
              <a:rPr lang="en-US" sz="20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 cửa phòng, bấm chuông cửa</a:t>
            </a:r>
            <a:endParaRPr lang="en-US" sz="2000" b="1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5-6 tuổi</a:t>
            </a:r>
            <a:endParaRPr lang="en-US" sz="20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sz="20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Vũ Thị Hương</a:t>
            </a:r>
          </a:p>
          <a:p>
            <a:pPr algn="ctr"/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7831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7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8" y="179534"/>
            <a:ext cx="810047" cy="7553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886" y="730532"/>
            <a:ext cx="7646247" cy="540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90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7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8" y="179534"/>
            <a:ext cx="810047" cy="7553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998" y="437207"/>
            <a:ext cx="8072802" cy="578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32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7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8" y="179534"/>
            <a:ext cx="810047" cy="755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87" y="402807"/>
            <a:ext cx="8073525" cy="60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00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7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8" y="179534"/>
            <a:ext cx="810047" cy="7553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725" y="557224"/>
            <a:ext cx="8362890" cy="57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00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364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.7|1.1|8.5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45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24</cp:revision>
  <dcterms:created xsi:type="dcterms:W3CDTF">2022-10-20T13:44:39Z</dcterms:created>
  <dcterms:modified xsi:type="dcterms:W3CDTF">2023-02-03T03:26:16Z</dcterms:modified>
</cp:coreProperties>
</file>