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5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81" d="100"/>
          <a:sy n="81" d="100"/>
        </p:scale>
        <p:origin x="-300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D9A52-9E15-4922-939C-16AD8A646CEA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01D8-2DAF-4E77-A254-C96E39BE1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382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D9A52-9E15-4922-939C-16AD8A646CEA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01D8-2DAF-4E77-A254-C96E39BE1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590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D9A52-9E15-4922-939C-16AD8A646CEA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01D8-2DAF-4E77-A254-C96E39BE1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597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D9A52-9E15-4922-939C-16AD8A646CEA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01D8-2DAF-4E77-A254-C96E39BE1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856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D9A52-9E15-4922-939C-16AD8A646CEA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01D8-2DAF-4E77-A254-C96E39BE1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486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D9A52-9E15-4922-939C-16AD8A646CEA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01D8-2DAF-4E77-A254-C96E39BE1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380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D9A52-9E15-4922-939C-16AD8A646CEA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01D8-2DAF-4E77-A254-C96E39BE1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577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D9A52-9E15-4922-939C-16AD8A646CEA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01D8-2DAF-4E77-A254-C96E39BE1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817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D9A52-9E15-4922-939C-16AD8A646CEA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01D8-2DAF-4E77-A254-C96E39BE1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955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D9A52-9E15-4922-939C-16AD8A646CEA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01D8-2DAF-4E77-A254-C96E39BE1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47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D9A52-9E15-4922-939C-16AD8A646CEA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01D8-2DAF-4E77-A254-C96E39BE1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967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D9A52-9E15-4922-939C-16AD8A646CEA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901D8-2DAF-4E77-A254-C96E39BE1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825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7745"/>
            <a:ext cx="12192000" cy="69457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9294" y="110339"/>
            <a:ext cx="5773412" cy="10120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8057" y="1165640"/>
            <a:ext cx="1255885" cy="107908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95418" y="2497970"/>
            <a:ext cx="68164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KỸ NĂNG SỐNG</a:t>
            </a:r>
          </a:p>
          <a:p>
            <a:pPr algn="ctr"/>
            <a:r>
              <a:rPr lang="en-US" sz="3600" b="1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VUI CHƠI AN TOÀN</a:t>
            </a:r>
            <a:endParaRPr lang="en-US" sz="3600" b="1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60073" y="3805558"/>
            <a:ext cx="68626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Bùi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Nhung</a:t>
            </a:r>
            <a:endParaRPr lang="en-US" sz="28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endParaRPr lang="en-US" sz="28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600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975" y="2944019"/>
            <a:ext cx="2686050" cy="211455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4421" y="0"/>
            <a:ext cx="12193057" cy="677599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81891" y="131980"/>
            <a:ext cx="11028218" cy="71776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34109" y="131979"/>
            <a:ext cx="11175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2: Các con hãy chọn câu trả lời đúng cho bức tranh?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938512" y="5058569"/>
            <a:ext cx="3013364" cy="90934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876800" y="4876800"/>
            <a:ext cx="2964873" cy="683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4452370" y="5058569"/>
            <a:ext cx="3241521" cy="932323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B.Chơi nguy hiểm</a:t>
            </a:r>
            <a:endParaRPr lang="en-US" sz="2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085755" y="5058569"/>
            <a:ext cx="3201081" cy="894267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062181" y="5247473"/>
            <a:ext cx="2327563" cy="535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5962" y="1378293"/>
            <a:ext cx="7180593" cy="313145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057298" y="5357306"/>
            <a:ext cx="27757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A.Chơi đúng chỗ</a:t>
            </a:r>
            <a:endParaRPr lang="en-US" sz="2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118321" y="4985993"/>
            <a:ext cx="31685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C.Chơi không đúng chỗ</a:t>
            </a:r>
            <a:endParaRPr lang="en-US" sz="2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157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1" grpId="0" animBg="1"/>
      <p:bldP spid="11" grpId="1" animBg="1"/>
      <p:bldP spid="13" grpId="0" animBg="1"/>
      <p:bldP spid="13" grpId="1" build="allAtOnce" animBg="1"/>
      <p:bldP spid="14" grpId="0" animBg="1"/>
      <p:bldP spid="14" grpId="1" animBg="1"/>
      <p:bldP spid="18" grpId="0"/>
      <p:bldP spid="18" grpId="1"/>
      <p:bldP spid="19" grpId="0"/>
      <p:bldP spid="19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63498"/>
            <a:ext cx="12330545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73381" y="-272184"/>
            <a:ext cx="7352146" cy="1274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932873" y="230188"/>
            <a:ext cx="10353963" cy="89066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80654" y="213437"/>
            <a:ext cx="98090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3: Hãy qua sát bức tranh sau có thể hiện cách vui chơi an toàn không ?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84582" y="19628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3381" y="1351036"/>
            <a:ext cx="7943273" cy="3429000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2484582" y="5176400"/>
            <a:ext cx="2845955" cy="82755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6502400" y="5176400"/>
            <a:ext cx="2733963" cy="82755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133436" y="5201640"/>
            <a:ext cx="2401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Có</a:t>
            </a:r>
            <a:endParaRPr lang="en-US" sz="40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06753" y="5232417"/>
            <a:ext cx="1954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B.Không</a:t>
            </a:r>
            <a:endParaRPr lang="en-US" sz="36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275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1" grpId="0" animBg="1"/>
      <p:bldP spid="11" grpId="1" animBg="1"/>
      <p:bldP spid="12" grpId="0" animBg="1"/>
      <p:bldP spid="12" grpId="1" animBg="1"/>
      <p:bldP spid="13" grpId="0"/>
      <p:bldP spid="13" grpId="1"/>
      <p:bldP spid="14" grpId="0"/>
      <p:bldP spid="14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1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76450" y="2342356"/>
            <a:ext cx="8782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chào và hẹn gặp lại các con!</a:t>
            </a:r>
            <a:endParaRPr lang="en-US" sz="4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147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752436" y="2706255"/>
            <a:ext cx="8525164" cy="218901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863274" y="2942074"/>
            <a:ext cx="77862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con cùng xem tranh với cô nhé!</a:t>
            </a:r>
            <a:endParaRPr lang="en-US" sz="5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435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7983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56655" cy="6858000"/>
          </a:xfrm>
        </p:spPr>
      </p:pic>
    </p:spTree>
    <p:extLst>
      <p:ext uri="{BB962C8B-B14F-4D97-AF65-F5344CB8AC3E}">
        <p14:creationId xmlns:p14="http://schemas.microsoft.com/office/powerpoint/2010/main" val="466147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656"/>
            <a:ext cx="12192000" cy="7028873"/>
          </a:xfrm>
        </p:spPr>
      </p:pic>
    </p:spTree>
    <p:extLst>
      <p:ext uri="{BB962C8B-B14F-4D97-AF65-F5344CB8AC3E}">
        <p14:creationId xmlns:p14="http://schemas.microsoft.com/office/powerpoint/2010/main" val="3251106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75127" cy="6742545"/>
          </a:xfrm>
        </p:spPr>
      </p:pic>
    </p:spTree>
    <p:extLst>
      <p:ext uri="{BB962C8B-B14F-4D97-AF65-F5344CB8AC3E}">
        <p14:creationId xmlns:p14="http://schemas.microsoft.com/office/powerpoint/2010/main" val="2996975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</p:spPr>
      </p:pic>
    </p:spTree>
    <p:extLst>
      <p:ext uri="{BB962C8B-B14F-4D97-AF65-F5344CB8AC3E}">
        <p14:creationId xmlns:p14="http://schemas.microsoft.com/office/powerpoint/2010/main" val="2460509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436718" y="2641601"/>
            <a:ext cx="8609973" cy="172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121891" y="2967335"/>
            <a:ext cx="792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 Thử tài bé yêu</a:t>
            </a:r>
            <a:endParaRPr lang="en-US" sz="54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301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9309"/>
            <a:ext cx="12192000" cy="6696364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311564" y="129309"/>
            <a:ext cx="10307781" cy="8312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496290" y="64792"/>
            <a:ext cx="98575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1: Trong các bức tranh  dưới đây ,bức tranh nào thể hiện bé vui chơi an toàn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09" y="1254715"/>
            <a:ext cx="5394036" cy="24741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618" y="1384024"/>
            <a:ext cx="5403273" cy="24741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10" y="4152335"/>
            <a:ext cx="5394036" cy="225640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256" y="4152335"/>
            <a:ext cx="5495635" cy="2261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102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115</Words>
  <Application>Microsoft Office PowerPoint</Application>
  <PresentationFormat>Custom</PresentationFormat>
  <Paragraphs>15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KHANH PRO</dc:creator>
  <cp:lastModifiedBy>Techsi.vn</cp:lastModifiedBy>
  <cp:revision>11</cp:revision>
  <dcterms:created xsi:type="dcterms:W3CDTF">2022-11-20T02:15:51Z</dcterms:created>
  <dcterms:modified xsi:type="dcterms:W3CDTF">2023-12-06T02:25:29Z</dcterms:modified>
</cp:coreProperties>
</file>