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6" r:id="rId3"/>
    <p:sldId id="268" r:id="rId4"/>
    <p:sldId id="266" r:id="rId5"/>
    <p:sldId id="267" r:id="rId6"/>
    <p:sldId id="264" r:id="rId7"/>
    <p:sldId id="270" r:id="rId8"/>
    <p:sldId id="271" r:id="rId9"/>
    <p:sldId id="272" r:id="rId10"/>
    <p:sldId id="273" r:id="rId11"/>
    <p:sldId id="279" r:id="rId12"/>
    <p:sldId id="275" r:id="rId13"/>
    <p:sldId id="274" r:id="rId14"/>
    <p:sldId id="280" r:id="rId15"/>
    <p:sldId id="277" r:id="rId16"/>
    <p:sldId id="278" r:id="rId17"/>
    <p:sldId id="281" r:id="rId18"/>
    <p:sldId id="282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D6009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5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3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6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4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3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8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B22C-557F-4F71-9F33-B8F651B508D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TUỔI HOA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77" y="1068644"/>
            <a:ext cx="1058677" cy="10586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22900" y="318043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977" y="3979189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Thơ “ Ngôi nhà”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Mẫu giáo bé C2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Vũ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Hương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188" y="6254146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2023- 2024</a:t>
            </a:r>
          </a:p>
        </p:txBody>
      </p:sp>
    </p:spTree>
    <p:extLst>
      <p:ext uri="{BB962C8B-B14F-4D97-AF65-F5344CB8AC3E}">
        <p14:creationId xmlns:p14="http://schemas.microsoft.com/office/powerpoint/2010/main" val="35425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7917"/>
            <a:ext cx="12192000" cy="6766560"/>
          </a:xfrm>
        </p:spPr>
      </p:pic>
      <p:sp>
        <p:nvSpPr>
          <p:cNvPr id="9" name="Rectangle 8"/>
          <p:cNvSpPr/>
          <p:nvPr/>
        </p:nvSpPr>
        <p:spPr>
          <a:xfrm>
            <a:off x="2517233" y="1098749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75420" y="2755703"/>
            <a:ext cx="98411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yêu của bạn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 dành cho ngôi nhà của mình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148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72150"/>
          </a:xfrm>
        </p:spPr>
      </p:pic>
      <p:sp>
        <p:nvSpPr>
          <p:cNvPr id="5" name="Rectangle 4"/>
          <p:cNvSpPr/>
          <p:nvPr/>
        </p:nvSpPr>
        <p:spPr>
          <a:xfrm>
            <a:off x="2204048" y="3163278"/>
            <a:ext cx="92992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ngõ nhà bạn nhỏ có cây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50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236822" y="642571"/>
            <a:ext cx="4970419" cy="327628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3537" y="1144587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xoan trước ngõ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mây từng chùm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095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89"/>
          </a:xfrm>
        </p:spPr>
      </p:pic>
      <p:sp>
        <p:nvSpPr>
          <p:cNvPr id="5" name="Rectangle 4"/>
          <p:cNvSpPr/>
          <p:nvPr/>
        </p:nvSpPr>
        <p:spPr>
          <a:xfrm>
            <a:off x="3018080" y="1474712"/>
            <a:ext cx="63979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yêu tiếng gì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lảnh lót đầu hồi?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784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51610" y="1262010"/>
            <a:ext cx="4291789" cy="343101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410" y="2055813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vàng thơm phức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 đầy sân phơi.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365"/>
          </a:xfrm>
        </p:spPr>
      </p:pic>
      <p:sp>
        <p:nvSpPr>
          <p:cNvPr id="9" name="Rectangle 8"/>
          <p:cNvSpPr/>
          <p:nvPr/>
        </p:nvSpPr>
        <p:spPr>
          <a:xfrm>
            <a:off x="1853492" y="2429453"/>
            <a:ext cx="84850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 nhà của bạn nhỏ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bằng gì?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543800" y="739588"/>
            <a:ext cx="4648201" cy="348420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5631" y="1426807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yêu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chim ca.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510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"/>
            <a:ext cx="12192000" cy="6842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8091" y="2835655"/>
            <a:ext cx="5240777" cy="2422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Ngôi nhà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5326" y="3785117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Tô Hà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662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4406" cy="67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2-Point Star 7"/>
          <p:cNvSpPr/>
          <p:nvPr/>
        </p:nvSpPr>
        <p:spPr>
          <a:xfrm rot="20891059">
            <a:off x="6181109" y="436263"/>
            <a:ext cx="6032528" cy="4271554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1737" y="1333112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xoan trước ngõ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mây từng chùm 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40" y="0"/>
            <a:ext cx="6876058" cy="67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2-Point Star 4"/>
          <p:cNvSpPr/>
          <p:nvPr/>
        </p:nvSpPr>
        <p:spPr>
          <a:xfrm rot="20866360">
            <a:off x="-109638" y="541826"/>
            <a:ext cx="5627298" cy="4767943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16" y="1793526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vàng thơm phức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 đầy sân phơi.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5211" cy="6783977"/>
          </a:xfrm>
        </p:spPr>
      </p:pic>
      <p:sp>
        <p:nvSpPr>
          <p:cNvPr id="5" name="Rectangle 4"/>
          <p:cNvSpPr/>
          <p:nvPr/>
        </p:nvSpPr>
        <p:spPr>
          <a:xfrm>
            <a:off x="3163511" y="-1"/>
            <a:ext cx="65181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 “ Nhà của tôi”</a:t>
            </a:r>
          </a:p>
        </p:txBody>
      </p:sp>
      <p:pic>
        <p:nvPicPr>
          <p:cNvPr id="3" name="H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45751"/>
            <a:ext cx="12305211" cy="567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5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64"/>
            <a:ext cx="7109012" cy="65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203332" y="365125"/>
            <a:ext cx="4988668" cy="41685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9419" y="1787338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yêu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chim ca.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57193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4" y="2678708"/>
            <a:ext cx="9668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"/>
            <a:ext cx="12192000" cy="6842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8091" y="2835655"/>
            <a:ext cx="5240777" cy="2422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Ngôi nhà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5326" y="3785117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Tô Hà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8426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8764" y="4249797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ngõ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 .</a:t>
            </a:r>
          </a:p>
        </p:txBody>
      </p:sp>
      <p:pic>
        <p:nvPicPr>
          <p:cNvPr id="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8764" y="4249796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ngõ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 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536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68788" y="4924697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64490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</a:p>
          <a:p>
            <a:pPr algn="ctr"/>
            <a:r>
              <a:rPr lang="en-US" sz="28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</a:p>
          <a:p>
            <a:pPr algn="ctr"/>
            <a:r>
              <a:rPr lang="en-US" sz="28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</a:p>
          <a:p>
            <a:pPr algn="ctr"/>
            <a:r>
              <a:rPr lang="en-US" sz="28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323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155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Hình nền Power Point đẹp | Mầm non Gia T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6"/>
            <a:ext cx="12330113" cy="6850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6047" y="2001839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1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012" cy="7207624"/>
          </a:xfrm>
        </p:spPr>
      </p:pic>
      <p:sp>
        <p:nvSpPr>
          <p:cNvPr id="11" name="Rectangle 10"/>
          <p:cNvSpPr/>
          <p:nvPr/>
        </p:nvSpPr>
        <p:spPr>
          <a:xfrm>
            <a:off x="759370" y="2055813"/>
            <a:ext cx="105432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vừa đọc cho chúng mình nghe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Do ai sáng tác?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9677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67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2139" y="49997"/>
            <a:ext cx="51271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2889" y="794573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Tô Hà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" y="0"/>
            <a:ext cx="1058677" cy="10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340</Words>
  <Application>Microsoft Office PowerPoint</Application>
  <PresentationFormat>Widescreen</PresentationFormat>
  <Paragraphs>70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Windows 10</cp:lastModifiedBy>
  <cp:revision>13</cp:revision>
  <dcterms:created xsi:type="dcterms:W3CDTF">2021-10-29T11:53:28Z</dcterms:created>
  <dcterms:modified xsi:type="dcterms:W3CDTF">2023-11-06T02:01:21Z</dcterms:modified>
</cp:coreProperties>
</file>