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</p:sldMasterIdLst>
  <p:notesMasterIdLst>
    <p:notesMasterId r:id="rId14"/>
  </p:notesMasterIdLst>
  <p:sldIdLst>
    <p:sldId id="344" r:id="rId2"/>
    <p:sldId id="355" r:id="rId3"/>
    <p:sldId id="358" r:id="rId4"/>
    <p:sldId id="359" r:id="rId5"/>
    <p:sldId id="357" r:id="rId6"/>
    <p:sldId id="353" r:id="rId7"/>
    <p:sldId id="356" r:id="rId8"/>
    <p:sldId id="351" r:id="rId9"/>
    <p:sldId id="361" r:id="rId10"/>
    <p:sldId id="354" r:id="rId11"/>
    <p:sldId id="341" r:id="rId12"/>
    <p:sldId id="360" r:id="rId13"/>
  </p:sldIdLst>
  <p:sldSz cx="9144000" cy="5143500" type="screen16x9"/>
  <p:notesSz cx="6858000" cy="9144000"/>
  <p:embeddedFontLst>
    <p:embeddedFont>
      <p:font typeface="Passion One" panose="020B0604020202020204" charset="0"/>
      <p:regular r:id="rId15"/>
      <p:bold r:id="rId16"/>
    </p:embeddedFont>
    <p:embeddedFont>
      <p:font typeface="Gothic A1" panose="020B0604020202020204" charset="-127"/>
      <p:regular r:id="rId17"/>
      <p:bold r:id="rId18"/>
    </p:embeddedFont>
    <p:embeddedFont>
      <p:font typeface="Lucida Calligraphy" panose="03010101010101010101" pitchFamily="66" charset="0"/>
      <p:regular r:id="rId19"/>
    </p:embeddedFont>
    <p:embeddedFont>
      <p:font typeface="Roboto" panose="020B0604020202020204" charset="0"/>
      <p:regular r:id="rId20"/>
      <p:bold r:id="rId21"/>
      <p:italic r:id="rId22"/>
      <p:boldItalic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6B2A8A1-CC0E-4417-B5B5-5A884F947D5C}">
  <a:tblStyle styleId="{26B2A8A1-CC0E-4417-B5B5-5A884F947D5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265" autoAdjust="0"/>
  </p:normalViewPr>
  <p:slideViewPr>
    <p:cSldViewPr snapToGrid="0">
      <p:cViewPr varScale="1">
        <p:scale>
          <a:sx n="82" d="100"/>
          <a:sy n="82" d="100"/>
        </p:scale>
        <p:origin x="1056" y="-22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12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461706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21286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68900" y="542200"/>
            <a:ext cx="7127400" cy="1275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362F5D"/>
              </a:buClr>
              <a:buSzPts val="5200"/>
              <a:buNone/>
              <a:defRPr sz="6500">
                <a:solidFill>
                  <a:srgbClr val="362F5D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68900" y="1700651"/>
            <a:ext cx="7127400" cy="60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6B3933"/>
                </a:solidFill>
                <a:latin typeface="Gothic A1"/>
                <a:ea typeface="Gothic A1"/>
                <a:cs typeface="Gothic A1"/>
                <a:sym typeface="Gothic A1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612250" y="2159425"/>
            <a:ext cx="8541112" cy="4385024"/>
          </a:xfrm>
          <a:custGeom>
            <a:avLst/>
            <a:gdLst/>
            <a:ahLst/>
            <a:cxnLst/>
            <a:rect l="l" t="t" r="r" b="b"/>
            <a:pathLst>
              <a:path w="136625" h="72131" extrusionOk="0">
                <a:moveTo>
                  <a:pt x="111171" y="1"/>
                </a:moveTo>
                <a:cubicBezTo>
                  <a:pt x="96141" y="1"/>
                  <a:pt x="80136" y="16158"/>
                  <a:pt x="62076" y="18559"/>
                </a:cubicBezTo>
                <a:cubicBezTo>
                  <a:pt x="59335" y="18923"/>
                  <a:pt x="56803" y="19065"/>
                  <a:pt x="54430" y="19065"/>
                </a:cubicBezTo>
                <a:cubicBezTo>
                  <a:pt x="46159" y="19065"/>
                  <a:pt x="39819" y="17344"/>
                  <a:pt x="33284" y="17344"/>
                </a:cubicBezTo>
                <a:cubicBezTo>
                  <a:pt x="28217" y="17344"/>
                  <a:pt x="23033" y="18378"/>
                  <a:pt x="16740" y="22049"/>
                </a:cubicBezTo>
                <a:cubicBezTo>
                  <a:pt x="0" y="31814"/>
                  <a:pt x="12728" y="72096"/>
                  <a:pt x="12728" y="72096"/>
                </a:cubicBezTo>
                <a:lnTo>
                  <a:pt x="12762" y="72130"/>
                </a:lnTo>
                <a:lnTo>
                  <a:pt x="136625" y="72130"/>
                </a:lnTo>
                <a:lnTo>
                  <a:pt x="136625" y="12051"/>
                </a:lnTo>
                <a:cubicBezTo>
                  <a:pt x="132058" y="7854"/>
                  <a:pt x="124658" y="2443"/>
                  <a:pt x="115263" y="427"/>
                </a:cubicBezTo>
                <a:cubicBezTo>
                  <a:pt x="113907" y="135"/>
                  <a:pt x="112543" y="1"/>
                  <a:pt x="111171" y="1"/>
                </a:cubicBezTo>
                <a:close/>
              </a:path>
            </a:pathLst>
          </a:custGeom>
          <a:solidFill>
            <a:srgbClr val="C3DC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-807688">
            <a:off x="177347" y="2961721"/>
            <a:ext cx="1320868" cy="1506644"/>
          </a:xfrm>
          <a:custGeom>
            <a:avLst/>
            <a:gdLst/>
            <a:ahLst/>
            <a:cxnLst/>
            <a:rect l="l" t="t" r="r" b="b"/>
            <a:pathLst>
              <a:path w="18678" h="21305" extrusionOk="0">
                <a:moveTo>
                  <a:pt x="13889" y="1"/>
                </a:moveTo>
                <a:cubicBezTo>
                  <a:pt x="10508" y="1"/>
                  <a:pt x="5495" y="3203"/>
                  <a:pt x="2946" y="8639"/>
                </a:cubicBezTo>
                <a:cubicBezTo>
                  <a:pt x="110" y="14694"/>
                  <a:pt x="0" y="21304"/>
                  <a:pt x="3025" y="21304"/>
                </a:cubicBezTo>
                <a:cubicBezTo>
                  <a:pt x="3080" y="21304"/>
                  <a:pt x="3136" y="21302"/>
                  <a:pt x="3193" y="21298"/>
                </a:cubicBezTo>
                <a:cubicBezTo>
                  <a:pt x="6388" y="21051"/>
                  <a:pt x="7863" y="14543"/>
                  <a:pt x="9954" y="12081"/>
                </a:cubicBezTo>
                <a:cubicBezTo>
                  <a:pt x="14871" y="7781"/>
                  <a:pt x="18677" y="6424"/>
                  <a:pt x="17079" y="2007"/>
                </a:cubicBezTo>
                <a:cubicBezTo>
                  <a:pt x="16586" y="641"/>
                  <a:pt x="15400" y="1"/>
                  <a:pt x="13889" y="1"/>
                </a:cubicBezTo>
                <a:close/>
              </a:path>
            </a:pathLst>
          </a:custGeom>
          <a:solidFill>
            <a:srgbClr val="C3DC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 flipH="1">
            <a:off x="7448550" y="0"/>
            <a:ext cx="1695458" cy="1434845"/>
          </a:xfrm>
          <a:custGeom>
            <a:avLst/>
            <a:gdLst/>
            <a:ahLst/>
            <a:cxnLst/>
            <a:rect l="l" t="t" r="r" b="b"/>
            <a:pathLst>
              <a:path w="31676" h="26807" extrusionOk="0">
                <a:moveTo>
                  <a:pt x="0" y="0"/>
                </a:moveTo>
                <a:lnTo>
                  <a:pt x="0" y="26806"/>
                </a:lnTo>
                <a:cubicBezTo>
                  <a:pt x="3443" y="23549"/>
                  <a:pt x="8647" y="19661"/>
                  <a:pt x="14929" y="18228"/>
                </a:cubicBezTo>
                <a:cubicBezTo>
                  <a:pt x="24962" y="15937"/>
                  <a:pt x="21704" y="7386"/>
                  <a:pt x="31675" y="0"/>
                </a:cubicBezTo>
                <a:close/>
              </a:path>
            </a:pathLst>
          </a:custGeom>
          <a:solidFill>
            <a:srgbClr val="C3DC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819150" y="1183350"/>
            <a:ext cx="7505700" cy="216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4" name="Google Shape;44;p8"/>
          <p:cNvSpPr/>
          <p:nvPr/>
        </p:nvSpPr>
        <p:spPr>
          <a:xfrm rot="431404">
            <a:off x="-766876" y="3113285"/>
            <a:ext cx="10411060" cy="4385073"/>
          </a:xfrm>
          <a:custGeom>
            <a:avLst/>
            <a:gdLst/>
            <a:ahLst/>
            <a:cxnLst/>
            <a:rect l="l" t="t" r="r" b="b"/>
            <a:pathLst>
              <a:path w="136625" h="72131" extrusionOk="0">
                <a:moveTo>
                  <a:pt x="111171" y="1"/>
                </a:moveTo>
                <a:cubicBezTo>
                  <a:pt x="96141" y="1"/>
                  <a:pt x="80136" y="16158"/>
                  <a:pt x="62076" y="18559"/>
                </a:cubicBezTo>
                <a:cubicBezTo>
                  <a:pt x="59335" y="18923"/>
                  <a:pt x="56803" y="19065"/>
                  <a:pt x="54430" y="19065"/>
                </a:cubicBezTo>
                <a:cubicBezTo>
                  <a:pt x="46159" y="19065"/>
                  <a:pt x="39819" y="17344"/>
                  <a:pt x="33284" y="17344"/>
                </a:cubicBezTo>
                <a:cubicBezTo>
                  <a:pt x="28217" y="17344"/>
                  <a:pt x="23033" y="18378"/>
                  <a:pt x="16740" y="22049"/>
                </a:cubicBezTo>
                <a:cubicBezTo>
                  <a:pt x="0" y="31814"/>
                  <a:pt x="12728" y="72096"/>
                  <a:pt x="12728" y="72096"/>
                </a:cubicBezTo>
                <a:lnTo>
                  <a:pt x="12762" y="72130"/>
                </a:lnTo>
                <a:lnTo>
                  <a:pt x="136625" y="72130"/>
                </a:lnTo>
                <a:lnTo>
                  <a:pt x="136625" y="12051"/>
                </a:lnTo>
                <a:cubicBezTo>
                  <a:pt x="132058" y="7854"/>
                  <a:pt x="124658" y="2443"/>
                  <a:pt x="115263" y="427"/>
                </a:cubicBezTo>
                <a:cubicBezTo>
                  <a:pt x="113907" y="135"/>
                  <a:pt x="112543" y="1"/>
                  <a:pt x="111171" y="1"/>
                </a:cubicBezTo>
                <a:close/>
              </a:path>
            </a:pathLst>
          </a:custGeom>
          <a:solidFill>
            <a:srgbClr val="C3DC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8"/>
          <p:cNvSpPr/>
          <p:nvPr/>
        </p:nvSpPr>
        <p:spPr>
          <a:xfrm rot="-4226164" flipH="1">
            <a:off x="-83784" y="3178873"/>
            <a:ext cx="998998" cy="1139472"/>
          </a:xfrm>
          <a:custGeom>
            <a:avLst/>
            <a:gdLst/>
            <a:ahLst/>
            <a:cxnLst/>
            <a:rect l="l" t="t" r="r" b="b"/>
            <a:pathLst>
              <a:path w="18678" h="21305" extrusionOk="0">
                <a:moveTo>
                  <a:pt x="13889" y="1"/>
                </a:moveTo>
                <a:cubicBezTo>
                  <a:pt x="10508" y="1"/>
                  <a:pt x="5495" y="3203"/>
                  <a:pt x="2946" y="8639"/>
                </a:cubicBezTo>
                <a:cubicBezTo>
                  <a:pt x="110" y="14694"/>
                  <a:pt x="0" y="21304"/>
                  <a:pt x="3025" y="21304"/>
                </a:cubicBezTo>
                <a:cubicBezTo>
                  <a:pt x="3080" y="21304"/>
                  <a:pt x="3136" y="21302"/>
                  <a:pt x="3193" y="21298"/>
                </a:cubicBezTo>
                <a:cubicBezTo>
                  <a:pt x="6388" y="21051"/>
                  <a:pt x="7863" y="14543"/>
                  <a:pt x="9954" y="12081"/>
                </a:cubicBezTo>
                <a:cubicBezTo>
                  <a:pt x="14871" y="7781"/>
                  <a:pt x="18677" y="6424"/>
                  <a:pt x="17079" y="2007"/>
                </a:cubicBezTo>
                <a:cubicBezTo>
                  <a:pt x="16586" y="641"/>
                  <a:pt x="15400" y="1"/>
                  <a:pt x="1388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2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>
            <a:spLocks noGrp="1"/>
          </p:cNvSpPr>
          <p:nvPr>
            <p:ph type="title"/>
          </p:nvPr>
        </p:nvSpPr>
        <p:spPr>
          <a:xfrm>
            <a:off x="718838" y="1515214"/>
            <a:ext cx="2241600" cy="4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800" i="0">
                <a:solidFill>
                  <a:schemeClr val="dk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subTitle" idx="1"/>
          </p:nvPr>
        </p:nvSpPr>
        <p:spPr>
          <a:xfrm>
            <a:off x="718838" y="1936722"/>
            <a:ext cx="2241600" cy="6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2"/>
          </p:nvPr>
        </p:nvSpPr>
        <p:spPr>
          <a:xfrm>
            <a:off x="4361654" y="1515214"/>
            <a:ext cx="2241600" cy="4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800" i="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subTitle" idx="3"/>
          </p:nvPr>
        </p:nvSpPr>
        <p:spPr>
          <a:xfrm>
            <a:off x="4362454" y="1936722"/>
            <a:ext cx="2240400" cy="63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title" idx="4"/>
          </p:nvPr>
        </p:nvSpPr>
        <p:spPr>
          <a:xfrm>
            <a:off x="6183663" y="3557950"/>
            <a:ext cx="2241600" cy="4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800" i="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subTitle" idx="5"/>
          </p:nvPr>
        </p:nvSpPr>
        <p:spPr>
          <a:xfrm>
            <a:off x="6183663" y="3979447"/>
            <a:ext cx="2240400" cy="63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title" idx="6" hasCustomPrompt="1"/>
          </p:nvPr>
        </p:nvSpPr>
        <p:spPr>
          <a:xfrm>
            <a:off x="718738" y="893647"/>
            <a:ext cx="2241600" cy="69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65" name="Google Shape;65;p13"/>
          <p:cNvSpPr txBox="1">
            <a:spLocks noGrp="1"/>
          </p:cNvSpPr>
          <p:nvPr>
            <p:ph type="title" idx="7" hasCustomPrompt="1"/>
          </p:nvPr>
        </p:nvSpPr>
        <p:spPr>
          <a:xfrm>
            <a:off x="4362021" y="893647"/>
            <a:ext cx="2241600" cy="69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8" hasCustomPrompt="1"/>
          </p:nvPr>
        </p:nvSpPr>
        <p:spPr>
          <a:xfrm>
            <a:off x="6183663" y="2936372"/>
            <a:ext cx="2241600" cy="69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9"/>
          </p:nvPr>
        </p:nvSpPr>
        <p:spPr>
          <a:xfrm>
            <a:off x="2540846" y="3557950"/>
            <a:ext cx="2240400" cy="4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800" i="0">
                <a:solidFill>
                  <a:schemeClr val="l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13"/>
          </p:nvPr>
        </p:nvSpPr>
        <p:spPr>
          <a:xfrm>
            <a:off x="2541246" y="3979447"/>
            <a:ext cx="2240400" cy="63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14" hasCustomPrompt="1"/>
          </p:nvPr>
        </p:nvSpPr>
        <p:spPr>
          <a:xfrm>
            <a:off x="2540379" y="2936372"/>
            <a:ext cx="2241600" cy="69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70" name="Google Shape;70;p13"/>
          <p:cNvSpPr/>
          <p:nvPr/>
        </p:nvSpPr>
        <p:spPr>
          <a:xfrm rot="10800000" flipH="1">
            <a:off x="0" y="3401284"/>
            <a:ext cx="2076441" cy="1757266"/>
          </a:xfrm>
          <a:custGeom>
            <a:avLst/>
            <a:gdLst/>
            <a:ahLst/>
            <a:cxnLst/>
            <a:rect l="l" t="t" r="r" b="b"/>
            <a:pathLst>
              <a:path w="31676" h="26807" extrusionOk="0">
                <a:moveTo>
                  <a:pt x="0" y="0"/>
                </a:moveTo>
                <a:lnTo>
                  <a:pt x="0" y="26806"/>
                </a:lnTo>
                <a:cubicBezTo>
                  <a:pt x="3443" y="23549"/>
                  <a:pt x="8647" y="19661"/>
                  <a:pt x="14929" y="18228"/>
                </a:cubicBezTo>
                <a:cubicBezTo>
                  <a:pt x="24962" y="15937"/>
                  <a:pt x="21704" y="7386"/>
                  <a:pt x="31675" y="0"/>
                </a:cubicBezTo>
                <a:close/>
              </a:path>
            </a:pathLst>
          </a:custGeom>
          <a:solidFill>
            <a:srgbClr val="C3DC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13"/>
          <p:cNvSpPr/>
          <p:nvPr/>
        </p:nvSpPr>
        <p:spPr>
          <a:xfrm flipH="1">
            <a:off x="6867524" y="-18402"/>
            <a:ext cx="2276475" cy="1926552"/>
          </a:xfrm>
          <a:custGeom>
            <a:avLst/>
            <a:gdLst/>
            <a:ahLst/>
            <a:cxnLst/>
            <a:rect l="l" t="t" r="r" b="b"/>
            <a:pathLst>
              <a:path w="31676" h="26807" extrusionOk="0">
                <a:moveTo>
                  <a:pt x="0" y="0"/>
                </a:moveTo>
                <a:lnTo>
                  <a:pt x="0" y="26806"/>
                </a:lnTo>
                <a:cubicBezTo>
                  <a:pt x="3443" y="23549"/>
                  <a:pt x="8647" y="19661"/>
                  <a:pt x="14929" y="18228"/>
                </a:cubicBezTo>
                <a:cubicBezTo>
                  <a:pt x="24962" y="15937"/>
                  <a:pt x="21704" y="7386"/>
                  <a:pt x="31675" y="0"/>
                </a:cubicBezTo>
                <a:close/>
              </a:path>
            </a:pathLst>
          </a:custGeom>
          <a:solidFill>
            <a:srgbClr val="C3DC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13"/>
          <p:cNvSpPr/>
          <p:nvPr/>
        </p:nvSpPr>
        <p:spPr>
          <a:xfrm rot="-4563458">
            <a:off x="446110" y="3149198"/>
            <a:ext cx="534245" cy="657034"/>
          </a:xfrm>
          <a:custGeom>
            <a:avLst/>
            <a:gdLst/>
            <a:ahLst/>
            <a:cxnLst/>
            <a:rect l="l" t="t" r="r" b="b"/>
            <a:pathLst>
              <a:path w="10096" h="12417" extrusionOk="0">
                <a:moveTo>
                  <a:pt x="7009" y="0"/>
                </a:moveTo>
                <a:cubicBezTo>
                  <a:pt x="4355" y="0"/>
                  <a:pt x="850" y="5205"/>
                  <a:pt x="433" y="8175"/>
                </a:cubicBezTo>
                <a:cubicBezTo>
                  <a:pt x="1" y="11295"/>
                  <a:pt x="1523" y="12166"/>
                  <a:pt x="3052" y="12385"/>
                </a:cubicBezTo>
                <a:cubicBezTo>
                  <a:pt x="3199" y="12406"/>
                  <a:pt x="3341" y="12416"/>
                  <a:pt x="3478" y="12416"/>
                </a:cubicBezTo>
                <a:cubicBezTo>
                  <a:pt x="6418" y="12416"/>
                  <a:pt x="7063" y="7737"/>
                  <a:pt x="7475" y="6145"/>
                </a:cubicBezTo>
                <a:cubicBezTo>
                  <a:pt x="7914" y="4472"/>
                  <a:pt x="10095" y="625"/>
                  <a:pt x="7407" y="42"/>
                </a:cubicBezTo>
                <a:cubicBezTo>
                  <a:pt x="7277" y="14"/>
                  <a:pt x="7144" y="0"/>
                  <a:pt x="7009" y="0"/>
                </a:cubicBezTo>
                <a:close/>
              </a:path>
            </a:pathLst>
          </a:custGeom>
          <a:solidFill>
            <a:srgbClr val="C3DC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13"/>
          <p:cNvSpPr/>
          <p:nvPr/>
        </p:nvSpPr>
        <p:spPr>
          <a:xfrm rot="-8640867" flipH="1">
            <a:off x="7982842" y="1585846"/>
            <a:ext cx="871774" cy="389588"/>
          </a:xfrm>
          <a:custGeom>
            <a:avLst/>
            <a:gdLst/>
            <a:ahLst/>
            <a:cxnLst/>
            <a:rect l="l" t="t" r="r" b="b"/>
            <a:pathLst>
              <a:path w="17577" h="7855" extrusionOk="0">
                <a:moveTo>
                  <a:pt x="9135" y="1"/>
                </a:moveTo>
                <a:cubicBezTo>
                  <a:pt x="8608" y="1"/>
                  <a:pt x="8104" y="57"/>
                  <a:pt x="7654" y="163"/>
                </a:cubicBezTo>
                <a:cubicBezTo>
                  <a:pt x="5301" y="725"/>
                  <a:pt x="1" y="2199"/>
                  <a:pt x="1207" y="3866"/>
                </a:cubicBezTo>
                <a:cubicBezTo>
                  <a:pt x="2596" y="5787"/>
                  <a:pt x="5256" y="7854"/>
                  <a:pt x="10059" y="7854"/>
                </a:cubicBezTo>
                <a:cubicBezTo>
                  <a:pt x="10570" y="7854"/>
                  <a:pt x="11105" y="7831"/>
                  <a:pt x="11665" y="7782"/>
                </a:cubicBezTo>
                <a:cubicBezTo>
                  <a:pt x="17083" y="7301"/>
                  <a:pt x="17577" y="1349"/>
                  <a:pt x="10445" y="115"/>
                </a:cubicBezTo>
                <a:cubicBezTo>
                  <a:pt x="10005" y="38"/>
                  <a:pt x="9563" y="1"/>
                  <a:pt x="9135" y="1"/>
                </a:cubicBezTo>
                <a:close/>
              </a:path>
            </a:pathLst>
          </a:custGeom>
          <a:solidFill>
            <a:srgbClr val="C3DC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0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3"/>
          <p:cNvSpPr/>
          <p:nvPr/>
        </p:nvSpPr>
        <p:spPr>
          <a:xfrm>
            <a:off x="602899" y="3283377"/>
            <a:ext cx="8541112" cy="4385024"/>
          </a:xfrm>
          <a:custGeom>
            <a:avLst/>
            <a:gdLst/>
            <a:ahLst/>
            <a:cxnLst/>
            <a:rect l="l" t="t" r="r" b="b"/>
            <a:pathLst>
              <a:path w="136625" h="72131" extrusionOk="0">
                <a:moveTo>
                  <a:pt x="111171" y="1"/>
                </a:moveTo>
                <a:cubicBezTo>
                  <a:pt x="96141" y="1"/>
                  <a:pt x="80136" y="16158"/>
                  <a:pt x="62076" y="18559"/>
                </a:cubicBezTo>
                <a:cubicBezTo>
                  <a:pt x="59335" y="18923"/>
                  <a:pt x="56803" y="19065"/>
                  <a:pt x="54430" y="19065"/>
                </a:cubicBezTo>
                <a:cubicBezTo>
                  <a:pt x="46159" y="19065"/>
                  <a:pt x="39819" y="17344"/>
                  <a:pt x="33284" y="17344"/>
                </a:cubicBezTo>
                <a:cubicBezTo>
                  <a:pt x="28217" y="17344"/>
                  <a:pt x="23033" y="18378"/>
                  <a:pt x="16740" y="22049"/>
                </a:cubicBezTo>
                <a:cubicBezTo>
                  <a:pt x="0" y="31814"/>
                  <a:pt x="12728" y="72096"/>
                  <a:pt x="12728" y="72096"/>
                </a:cubicBezTo>
                <a:lnTo>
                  <a:pt x="12762" y="72130"/>
                </a:lnTo>
                <a:lnTo>
                  <a:pt x="136625" y="72130"/>
                </a:lnTo>
                <a:lnTo>
                  <a:pt x="136625" y="12051"/>
                </a:lnTo>
                <a:cubicBezTo>
                  <a:pt x="132058" y="7854"/>
                  <a:pt x="124658" y="2443"/>
                  <a:pt x="115263" y="427"/>
                </a:cubicBezTo>
                <a:cubicBezTo>
                  <a:pt x="113907" y="135"/>
                  <a:pt x="112543" y="1"/>
                  <a:pt x="111171" y="1"/>
                </a:cubicBezTo>
                <a:close/>
              </a:path>
            </a:pathLst>
          </a:custGeom>
          <a:solidFill>
            <a:srgbClr val="C3DC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33"/>
          <p:cNvSpPr/>
          <p:nvPr/>
        </p:nvSpPr>
        <p:spPr>
          <a:xfrm>
            <a:off x="-8627" y="-28575"/>
            <a:ext cx="2724611" cy="2305804"/>
          </a:xfrm>
          <a:custGeom>
            <a:avLst/>
            <a:gdLst/>
            <a:ahLst/>
            <a:cxnLst/>
            <a:rect l="l" t="t" r="r" b="b"/>
            <a:pathLst>
              <a:path w="31676" h="26807" extrusionOk="0">
                <a:moveTo>
                  <a:pt x="0" y="0"/>
                </a:moveTo>
                <a:lnTo>
                  <a:pt x="0" y="26806"/>
                </a:lnTo>
                <a:cubicBezTo>
                  <a:pt x="3443" y="23549"/>
                  <a:pt x="8647" y="19661"/>
                  <a:pt x="14929" y="18228"/>
                </a:cubicBezTo>
                <a:cubicBezTo>
                  <a:pt x="24962" y="15937"/>
                  <a:pt x="21704" y="7386"/>
                  <a:pt x="31675" y="0"/>
                </a:cubicBezTo>
                <a:close/>
              </a:path>
            </a:pathLst>
          </a:custGeom>
          <a:solidFill>
            <a:srgbClr val="C3DC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8F1ED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362F5D"/>
              </a:buClr>
              <a:buSzPts val="3000"/>
              <a:buFont typeface="Passion One"/>
              <a:buNone/>
              <a:defRPr sz="3000">
                <a:solidFill>
                  <a:srgbClr val="362F5D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B3933"/>
              </a:buClr>
              <a:buSzPts val="1800"/>
              <a:buFont typeface="Gothic A1"/>
              <a:buChar char="●"/>
              <a:defRPr sz="1800">
                <a:solidFill>
                  <a:srgbClr val="6B3933"/>
                </a:solidFill>
                <a:latin typeface="Gothic A1"/>
                <a:ea typeface="Gothic A1"/>
                <a:cs typeface="Gothic A1"/>
                <a:sym typeface="Gothic A1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B3933"/>
              </a:buClr>
              <a:buSzPts val="1400"/>
              <a:buFont typeface="Gothic A1"/>
              <a:buChar char="○"/>
              <a:defRPr>
                <a:solidFill>
                  <a:srgbClr val="6B3933"/>
                </a:solidFill>
                <a:latin typeface="Gothic A1"/>
                <a:ea typeface="Gothic A1"/>
                <a:cs typeface="Gothic A1"/>
                <a:sym typeface="Gothic A1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B3933"/>
              </a:buClr>
              <a:buSzPts val="1400"/>
              <a:buFont typeface="Gothic A1"/>
              <a:buChar char="■"/>
              <a:defRPr>
                <a:solidFill>
                  <a:srgbClr val="6B3933"/>
                </a:solidFill>
                <a:latin typeface="Gothic A1"/>
                <a:ea typeface="Gothic A1"/>
                <a:cs typeface="Gothic A1"/>
                <a:sym typeface="Gothic A1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B3933"/>
              </a:buClr>
              <a:buSzPts val="1400"/>
              <a:buFont typeface="Gothic A1"/>
              <a:buChar char="●"/>
              <a:defRPr>
                <a:solidFill>
                  <a:srgbClr val="6B3933"/>
                </a:solidFill>
                <a:latin typeface="Gothic A1"/>
                <a:ea typeface="Gothic A1"/>
                <a:cs typeface="Gothic A1"/>
                <a:sym typeface="Gothic A1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B3933"/>
              </a:buClr>
              <a:buSzPts val="1400"/>
              <a:buFont typeface="Gothic A1"/>
              <a:buChar char="○"/>
              <a:defRPr>
                <a:solidFill>
                  <a:srgbClr val="6B3933"/>
                </a:solidFill>
                <a:latin typeface="Gothic A1"/>
                <a:ea typeface="Gothic A1"/>
                <a:cs typeface="Gothic A1"/>
                <a:sym typeface="Gothic A1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B3933"/>
              </a:buClr>
              <a:buSzPts val="1400"/>
              <a:buFont typeface="Gothic A1"/>
              <a:buChar char="■"/>
              <a:defRPr>
                <a:solidFill>
                  <a:srgbClr val="6B3933"/>
                </a:solidFill>
                <a:latin typeface="Gothic A1"/>
                <a:ea typeface="Gothic A1"/>
                <a:cs typeface="Gothic A1"/>
                <a:sym typeface="Gothic A1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B3933"/>
              </a:buClr>
              <a:buSzPts val="1400"/>
              <a:buFont typeface="Gothic A1"/>
              <a:buChar char="●"/>
              <a:defRPr>
                <a:solidFill>
                  <a:srgbClr val="6B3933"/>
                </a:solidFill>
                <a:latin typeface="Gothic A1"/>
                <a:ea typeface="Gothic A1"/>
                <a:cs typeface="Gothic A1"/>
                <a:sym typeface="Gothic A1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B3933"/>
              </a:buClr>
              <a:buSzPts val="1400"/>
              <a:buFont typeface="Gothic A1"/>
              <a:buChar char="○"/>
              <a:defRPr>
                <a:solidFill>
                  <a:srgbClr val="6B3933"/>
                </a:solidFill>
                <a:latin typeface="Gothic A1"/>
                <a:ea typeface="Gothic A1"/>
                <a:cs typeface="Gothic A1"/>
                <a:sym typeface="Gothic A1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B3933"/>
              </a:buClr>
              <a:buSzPts val="1400"/>
              <a:buFont typeface="Gothic A1"/>
              <a:buChar char="■"/>
              <a:defRPr>
                <a:solidFill>
                  <a:srgbClr val="6B3933"/>
                </a:solidFill>
                <a:latin typeface="Gothic A1"/>
                <a:ea typeface="Gothic A1"/>
                <a:cs typeface="Gothic A1"/>
                <a:sym typeface="Gothic A1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4" r:id="rId2"/>
    <p:sldLayoutId id="2147483658" r:id="rId3"/>
    <p:sldLayoutId id="2147483659" r:id="rId4"/>
    <p:sldLayoutId id="2147483679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microsoft.com/office/2007/relationships/hdphoto" Target="../media/hdphoto5.wdp"/><Relationship Id="rId1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5" Type="http://schemas.openxmlformats.org/officeDocument/2006/relationships/image" Target="../media/image11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7.png"/><Relationship Id="rId1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FE68CD2-3A9C-4B97-B59C-CB6D405508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2C525869-7B4D-4D9A-B363-A68B16086A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4310" y="112240"/>
            <a:ext cx="7238758" cy="1028334"/>
          </a:xfrm>
        </p:spPr>
        <p:txBody>
          <a:bodyPr>
            <a:noAutofit/>
          </a:bodyPr>
          <a:lstStyle/>
          <a:p>
            <a:pPr algn="ctr"/>
            <a:r>
              <a:rPr lang="en-US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ỦY BAN NHÂN DÂN </a:t>
            </a:r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QUẬN LONG BIÊN</a:t>
            </a:r>
            <a:b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TRƯỜNG MẦM NON </a:t>
            </a:r>
            <a:r>
              <a:rPr lang="en-US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TUỔI HOA</a:t>
            </a:r>
            <a:endParaRPr lang="vi-VN" sz="2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448EFA8-C968-4D94-ADFE-83B1077BFC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4310" y="2377416"/>
            <a:ext cx="7127400" cy="2443160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sz="3300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GIÁO ÁN</a:t>
            </a:r>
          </a:p>
          <a:p>
            <a:pPr algn="ctr"/>
            <a:r>
              <a:rPr lang="en-US" sz="2600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HỘI GIẢNG CHÀO MỪNG 20/11</a:t>
            </a:r>
          </a:p>
          <a:p>
            <a:pPr algn="ctr"/>
            <a:endParaRPr lang="en-US" sz="1900" b="1" dirty="0" smtClean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/>
            <a:r>
              <a:rPr lang="en-US" sz="1900" b="1" dirty="0" err="1" smtClean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Lĩnh</a:t>
            </a:r>
            <a:r>
              <a:rPr lang="en-US" sz="1900" b="1" dirty="0" smtClean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900" b="1" dirty="0" err="1" smtClean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vực</a:t>
            </a:r>
            <a:r>
              <a:rPr lang="en-US" sz="1900" b="1" dirty="0" smtClean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 </a:t>
            </a:r>
            <a:r>
              <a:rPr lang="en-US" sz="1900" b="1" dirty="0" err="1" smtClean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Phát</a:t>
            </a:r>
            <a:r>
              <a:rPr lang="en-US" sz="1900" b="1" dirty="0" smtClean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900" b="1" dirty="0" err="1" smtClean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triển</a:t>
            </a:r>
            <a:r>
              <a:rPr lang="en-US" sz="1900" b="1" dirty="0" smtClean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900" b="1" dirty="0" err="1" smtClean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nhận</a:t>
            </a:r>
            <a:r>
              <a:rPr lang="en-US" sz="1900" b="1" dirty="0" smtClean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900" b="1" dirty="0" err="1" smtClean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thức</a:t>
            </a:r>
            <a:r>
              <a:rPr lang="en-US" sz="1900" b="1" dirty="0" smtClean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  <a:p>
            <a:pPr algn="ctr"/>
            <a:r>
              <a:rPr lang="en-US" sz="1900" b="1" dirty="0" err="1" smtClean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Đề</a:t>
            </a:r>
            <a:r>
              <a:rPr lang="en-US" sz="1900" b="1" dirty="0" smtClean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900" b="1" dirty="0" err="1" smtClean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tài</a:t>
            </a:r>
            <a:r>
              <a:rPr lang="en-US" sz="1900" b="1" dirty="0" smtClean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 </a:t>
            </a:r>
            <a:r>
              <a:rPr lang="en-US" sz="1900" b="1" dirty="0" err="1" smtClean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Thí</a:t>
            </a:r>
            <a:r>
              <a:rPr lang="en-US" sz="1900" b="1" dirty="0" smtClean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 </a:t>
            </a:r>
            <a:r>
              <a:rPr lang="en-US" sz="1900" b="1" dirty="0" err="1" smtClean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nghiệm</a:t>
            </a:r>
            <a:r>
              <a:rPr lang="en-US" sz="1900" b="1" dirty="0" smtClean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Soda- </a:t>
            </a:r>
            <a:r>
              <a:rPr lang="en-US" sz="1900" b="1" dirty="0" err="1" smtClean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dấm</a:t>
            </a:r>
            <a:endParaRPr lang="en-US" sz="1900" b="1" dirty="0" smtClean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/>
            <a:r>
              <a:rPr lang="en-US" sz="1900" b="1" dirty="0" err="1" smtClean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Lứa</a:t>
            </a:r>
            <a:r>
              <a:rPr lang="en-US" sz="1900" b="1" dirty="0" smtClean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900" b="1" dirty="0" err="1" smtClean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tuổi</a:t>
            </a:r>
            <a:r>
              <a:rPr lang="en-US" sz="1900" b="1" dirty="0" smtClean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 MGN 4-5 </a:t>
            </a:r>
            <a:r>
              <a:rPr lang="en-US" sz="1900" b="1" dirty="0" err="1" smtClean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tuổi</a:t>
            </a:r>
            <a:r>
              <a:rPr lang="en-US" sz="1900" b="1" dirty="0" smtClean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  <a:p>
            <a:pPr algn="ctr"/>
            <a:r>
              <a:rPr lang="en-US" sz="1900" b="1" dirty="0" err="1" smtClean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Giáo</a:t>
            </a:r>
            <a:r>
              <a:rPr lang="en-US" sz="1900" b="1" dirty="0" smtClean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900" b="1" dirty="0" err="1" smtClean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viên</a:t>
            </a:r>
            <a:r>
              <a:rPr lang="en-US" sz="1900" b="1" dirty="0" smtClean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 </a:t>
            </a:r>
            <a:r>
              <a:rPr lang="en-US" sz="1900" b="1" dirty="0" err="1" smtClean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Hoàng</a:t>
            </a:r>
            <a:r>
              <a:rPr lang="en-US" sz="1900" b="1" dirty="0" smtClean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900" b="1" dirty="0" err="1" smtClean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Thị</a:t>
            </a:r>
            <a:r>
              <a:rPr lang="en-US" sz="1900" b="1" dirty="0" smtClean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900" b="1" dirty="0" err="1" smtClean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Hoa</a:t>
            </a:r>
            <a:endParaRPr lang="en-US" sz="19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DA40BC07-E974-4014-90FA-FEA0A43CCD4F}"/>
              </a:ext>
            </a:extLst>
          </p:cNvPr>
          <p:cNvSpPr/>
          <p:nvPr/>
        </p:nvSpPr>
        <p:spPr>
          <a:xfrm>
            <a:off x="4479634" y="211008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356" y="1018184"/>
            <a:ext cx="1463286" cy="1359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515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970" y="-26226"/>
            <a:ext cx="9062030" cy="435243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 3: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961082" y="421344"/>
            <a:ext cx="3441247" cy="2357547"/>
            <a:chOff x="961082" y="369682"/>
            <a:chExt cx="3441247" cy="2409210"/>
          </a:xfrm>
        </p:grpSpPr>
        <p:grpSp>
          <p:nvGrpSpPr>
            <p:cNvPr id="10" name="Group 9"/>
            <p:cNvGrpSpPr/>
            <p:nvPr/>
          </p:nvGrpSpPr>
          <p:grpSpPr>
            <a:xfrm>
              <a:off x="961082" y="369682"/>
              <a:ext cx="3441247" cy="2116678"/>
              <a:chOff x="945889" y="498950"/>
              <a:chExt cx="3520647" cy="2127685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45889" y="498950"/>
                <a:ext cx="3520647" cy="2127685"/>
              </a:xfrm>
              <a:prstGeom prst="rect">
                <a:avLst/>
              </a:prstGeom>
            </p:spPr>
          </p:pic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32868" y="564290"/>
                <a:ext cx="3155749" cy="1974993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45889" y="498950"/>
                <a:ext cx="3441247" cy="130680"/>
              </a:xfrm>
              <a:prstGeom prst="rect">
                <a:avLst/>
              </a:prstGeom>
            </p:spPr>
          </p:pic>
        </p:grpSp>
        <p:sp>
          <p:nvSpPr>
            <p:cNvPr id="26" name="TextBox 25"/>
            <p:cNvSpPr txBox="1"/>
            <p:nvPr/>
          </p:nvSpPr>
          <p:spPr>
            <a:xfrm>
              <a:off x="1899842" y="2471115"/>
              <a:ext cx="201798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Chanh</a:t>
              </a:r>
              <a:r>
                <a:rPr lang="en-US" dirty="0" smtClean="0"/>
                <a:t> </a:t>
              </a:r>
              <a:r>
                <a:rPr lang="en-US" dirty="0" err="1" smtClean="0"/>
                <a:t>sủi</a:t>
              </a:r>
              <a:r>
                <a:rPr lang="en-US" dirty="0" smtClean="0"/>
                <a:t> </a:t>
              </a:r>
              <a:r>
                <a:rPr lang="en-US" dirty="0" err="1" smtClean="0"/>
                <a:t>màu</a:t>
              </a:r>
              <a:r>
                <a:rPr lang="en-US" dirty="0" smtClean="0"/>
                <a:t> </a:t>
              </a:r>
              <a:r>
                <a:rPr lang="en-US" dirty="0" err="1" smtClean="0"/>
                <a:t>sắc</a:t>
              </a:r>
              <a:endParaRPr lang="en-US" dirty="0" smtClean="0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5075649" y="358674"/>
            <a:ext cx="3441247" cy="2327435"/>
            <a:chOff x="5075649" y="358674"/>
            <a:chExt cx="3441247" cy="2327435"/>
          </a:xfrm>
        </p:grpSpPr>
        <p:grpSp>
          <p:nvGrpSpPr>
            <p:cNvPr id="15" name="Group 14"/>
            <p:cNvGrpSpPr/>
            <p:nvPr/>
          </p:nvGrpSpPr>
          <p:grpSpPr>
            <a:xfrm>
              <a:off x="5075649" y="358674"/>
              <a:ext cx="3441247" cy="2040786"/>
              <a:chOff x="5093433" y="559139"/>
              <a:chExt cx="3520647" cy="2127685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5093433" y="559139"/>
                <a:ext cx="3520647" cy="2127685"/>
                <a:chOff x="945889" y="498950"/>
                <a:chExt cx="3520647" cy="2127685"/>
              </a:xfrm>
            </p:grpSpPr>
            <p:pic>
              <p:nvPicPr>
                <p:cNvPr id="12" name="Picture 11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945889" y="498950"/>
                  <a:ext cx="3520647" cy="2127685"/>
                </a:xfrm>
                <a:prstGeom prst="rect">
                  <a:avLst/>
                </a:prstGeom>
              </p:spPr>
            </p:pic>
            <p:pic>
              <p:nvPicPr>
                <p:cNvPr id="13" name="Picture 12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132868" y="564290"/>
                  <a:ext cx="3155749" cy="1974993"/>
                </a:xfrm>
                <a:prstGeom prst="rect">
                  <a:avLst/>
                </a:prstGeom>
              </p:spPr>
            </p:pic>
            <p:pic>
              <p:nvPicPr>
                <p:cNvPr id="14" name="Picture 13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945889" y="498950"/>
                  <a:ext cx="3441247" cy="130680"/>
                </a:xfrm>
                <a:prstGeom prst="rect">
                  <a:avLst/>
                </a:prstGeom>
              </p:spPr>
            </p:pic>
          </p:grpSp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50511" y="689819"/>
                <a:ext cx="3206490" cy="1909652"/>
              </a:xfrm>
              <a:prstGeom prst="rect">
                <a:avLst/>
              </a:prstGeom>
            </p:spPr>
          </p:pic>
        </p:grpSp>
        <p:sp>
          <p:nvSpPr>
            <p:cNvPr id="27" name="TextBox 26"/>
            <p:cNvSpPr txBox="1"/>
            <p:nvPr/>
          </p:nvSpPr>
          <p:spPr>
            <a:xfrm>
              <a:off x="6084669" y="2378332"/>
              <a:ext cx="201798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Núi</a:t>
              </a:r>
              <a:r>
                <a:rPr lang="en-US" dirty="0" smtClean="0"/>
                <a:t> </a:t>
              </a:r>
              <a:r>
                <a:rPr lang="en-US" dirty="0" err="1" smtClean="0"/>
                <a:t>lửa</a:t>
              </a:r>
              <a:r>
                <a:rPr lang="en-US" dirty="0" smtClean="0"/>
                <a:t> </a:t>
              </a:r>
              <a:r>
                <a:rPr lang="en-US" dirty="0" err="1" smtClean="0"/>
                <a:t>phun</a:t>
              </a:r>
              <a:r>
                <a:rPr lang="en-US" dirty="0" smtClean="0"/>
                <a:t> </a:t>
              </a:r>
              <a:r>
                <a:rPr lang="en-US" dirty="0" err="1" smtClean="0"/>
                <a:t>trào</a:t>
              </a:r>
              <a:endParaRPr lang="en-US" dirty="0" smtClean="0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963143" y="2749373"/>
            <a:ext cx="3441247" cy="2350125"/>
            <a:chOff x="963143" y="2749373"/>
            <a:chExt cx="3441247" cy="2350125"/>
          </a:xfrm>
        </p:grpSpPr>
        <p:grpSp>
          <p:nvGrpSpPr>
            <p:cNvPr id="20" name="Group 19"/>
            <p:cNvGrpSpPr/>
            <p:nvPr/>
          </p:nvGrpSpPr>
          <p:grpSpPr>
            <a:xfrm>
              <a:off x="963143" y="2749373"/>
              <a:ext cx="3441247" cy="2029629"/>
              <a:chOff x="125467" y="2686824"/>
              <a:chExt cx="3520647" cy="2127685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125467" y="2686824"/>
                <a:ext cx="3520647" cy="2127685"/>
                <a:chOff x="945889" y="498950"/>
                <a:chExt cx="3520647" cy="2127685"/>
              </a:xfrm>
            </p:grpSpPr>
            <p:pic>
              <p:nvPicPr>
                <p:cNvPr id="17" name="Picture 16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945889" y="498950"/>
                  <a:ext cx="3520647" cy="2127685"/>
                </a:xfrm>
                <a:prstGeom prst="rect">
                  <a:avLst/>
                </a:prstGeom>
              </p:spPr>
            </p:pic>
            <p:pic>
              <p:nvPicPr>
                <p:cNvPr id="18" name="Picture 17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132868" y="564290"/>
                  <a:ext cx="3155749" cy="1974993"/>
                </a:xfrm>
                <a:prstGeom prst="rect">
                  <a:avLst/>
                </a:prstGeom>
              </p:spPr>
            </p:pic>
            <p:pic>
              <p:nvPicPr>
                <p:cNvPr id="19" name="Picture 18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945889" y="498950"/>
                  <a:ext cx="3441247" cy="130680"/>
                </a:xfrm>
                <a:prstGeom prst="rect">
                  <a:avLst/>
                </a:prstGeom>
              </p:spPr>
            </p:pic>
          </p:grpSp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6"/>
              <a:srcRect l="10776" t="-143" r="431" b="1391"/>
              <a:stretch/>
            </p:blipFill>
            <p:spPr>
              <a:xfrm>
                <a:off x="285330" y="2833932"/>
                <a:ext cx="3200919" cy="1876797"/>
              </a:xfrm>
              <a:prstGeom prst="rect">
                <a:avLst/>
              </a:prstGeom>
            </p:spPr>
          </p:pic>
        </p:grpSp>
        <p:sp>
          <p:nvSpPr>
            <p:cNvPr id="28" name="TextBox 27"/>
            <p:cNvSpPr txBox="1"/>
            <p:nvPr/>
          </p:nvSpPr>
          <p:spPr>
            <a:xfrm>
              <a:off x="1899842" y="4791721"/>
              <a:ext cx="201798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Cốc</a:t>
              </a:r>
              <a:r>
                <a:rPr lang="en-US" dirty="0" smtClean="0"/>
                <a:t> </a:t>
              </a:r>
              <a:r>
                <a:rPr lang="en-US" dirty="0" err="1" smtClean="0"/>
                <a:t>nước</a:t>
              </a:r>
              <a:r>
                <a:rPr lang="en-US" dirty="0" smtClean="0"/>
                <a:t> </a:t>
              </a:r>
              <a:r>
                <a:rPr lang="en-US" dirty="0" err="1" smtClean="0"/>
                <a:t>kỳ</a:t>
              </a:r>
              <a:r>
                <a:rPr lang="en-US" dirty="0" smtClean="0"/>
                <a:t> </a:t>
              </a:r>
              <a:r>
                <a:rPr lang="en-US" dirty="0" err="1" smtClean="0"/>
                <a:t>diệu</a:t>
              </a:r>
              <a:endParaRPr lang="en-US" dirty="0" smtClean="0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5075649" y="2738669"/>
            <a:ext cx="3441247" cy="2338767"/>
            <a:chOff x="5075649" y="2738669"/>
            <a:chExt cx="3441247" cy="2338767"/>
          </a:xfrm>
        </p:grpSpPr>
        <p:grpSp>
          <p:nvGrpSpPr>
            <p:cNvPr id="25" name="Group 24"/>
            <p:cNvGrpSpPr/>
            <p:nvPr/>
          </p:nvGrpSpPr>
          <p:grpSpPr>
            <a:xfrm>
              <a:off x="5075649" y="2738669"/>
              <a:ext cx="3441247" cy="2040333"/>
              <a:chOff x="5257649" y="2913159"/>
              <a:chExt cx="3520647" cy="2127685"/>
            </a:xfrm>
          </p:grpSpPr>
          <p:grpSp>
            <p:nvGrpSpPr>
              <p:cNvPr id="21" name="Group 20"/>
              <p:cNvGrpSpPr/>
              <p:nvPr/>
            </p:nvGrpSpPr>
            <p:grpSpPr>
              <a:xfrm>
                <a:off x="5257649" y="2913159"/>
                <a:ext cx="3520647" cy="2127685"/>
                <a:chOff x="945889" y="498950"/>
                <a:chExt cx="3520647" cy="2127685"/>
              </a:xfrm>
            </p:grpSpPr>
            <p:pic>
              <p:nvPicPr>
                <p:cNvPr id="22" name="Picture 21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945889" y="498950"/>
                  <a:ext cx="3520647" cy="2127685"/>
                </a:xfrm>
                <a:prstGeom prst="rect">
                  <a:avLst/>
                </a:prstGeom>
              </p:spPr>
            </p:pic>
            <p:pic>
              <p:nvPicPr>
                <p:cNvPr id="23" name="Picture 22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132868" y="564290"/>
                  <a:ext cx="3155749" cy="1974993"/>
                </a:xfrm>
                <a:prstGeom prst="rect">
                  <a:avLst/>
                </a:prstGeom>
              </p:spPr>
            </p:pic>
            <p:pic>
              <p:nvPicPr>
                <p:cNvPr id="24" name="Picture 23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945889" y="498950"/>
                  <a:ext cx="3441247" cy="130680"/>
                </a:xfrm>
                <a:prstGeom prst="rect">
                  <a:avLst/>
                </a:prstGeom>
              </p:spPr>
            </p:pic>
          </p:grpSp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429794" y="3027425"/>
                <a:ext cx="3170583" cy="1926067"/>
              </a:xfrm>
              <a:prstGeom prst="rect">
                <a:avLst/>
              </a:prstGeom>
            </p:spPr>
          </p:pic>
        </p:grpSp>
        <p:sp>
          <p:nvSpPr>
            <p:cNvPr id="29" name="TextBox 28"/>
            <p:cNvSpPr txBox="1"/>
            <p:nvPr/>
          </p:nvSpPr>
          <p:spPr>
            <a:xfrm>
              <a:off x="6084669" y="4769659"/>
              <a:ext cx="201798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Slime </a:t>
              </a:r>
              <a:r>
                <a:rPr lang="en-US" dirty="0" err="1" smtClean="0"/>
                <a:t>màu</a:t>
              </a:r>
              <a:r>
                <a:rPr lang="en-US" dirty="0" smtClean="0"/>
                <a:t> </a:t>
              </a:r>
              <a:r>
                <a:rPr lang="en-US" dirty="0" err="1" smtClean="0"/>
                <a:t>sắc</a:t>
              </a:r>
              <a:endParaRPr lang="en-US" dirty="0" smtClean="0"/>
            </a:p>
          </p:txBody>
        </p:sp>
      </p:grpSp>
    </p:spTree>
    <p:extLst>
      <p:ext uri="{BB962C8B-B14F-4D97-AF65-F5344CB8AC3E}">
        <p14:creationId xmlns:p14="http://schemas.microsoft.com/office/powerpoint/2010/main" val="3850363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94636" y="254557"/>
            <a:ext cx="9338636" cy="183498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4940">
            <a:off x="7767191" y="2859892"/>
            <a:ext cx="762000" cy="721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3178">
            <a:off x="1425165" y="1513326"/>
            <a:ext cx="540130" cy="511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6930" y="2089537"/>
            <a:ext cx="2944623" cy="224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00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Lucida Calligraphy" panose="03010101010101010101" pitchFamily="66" charset="0"/>
                <a:cs typeface="Times New Roman" panose="02020603050405020304" pitchFamily="18" charset="0"/>
              </a:rPr>
              <a:t>Kính</a:t>
            </a:r>
            <a:r>
              <a:rPr lang="en-US" sz="3200" b="1" dirty="0" smtClean="0">
                <a:solidFill>
                  <a:srgbClr val="FF0000"/>
                </a:solidFill>
                <a:latin typeface="Lucida Calligraphy" panose="03010101010101010101" pitchFamily="66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Lucida Calligraphy" panose="03010101010101010101" pitchFamily="66" charset="0"/>
                <a:cs typeface="Times New Roman" panose="02020603050405020304" pitchFamily="18" charset="0"/>
              </a:rPr>
              <a:t>chúc</a:t>
            </a:r>
            <a:r>
              <a:rPr lang="en-US" sz="3200" b="1" dirty="0" smtClean="0">
                <a:solidFill>
                  <a:srgbClr val="FF0000"/>
                </a:solidFill>
                <a:latin typeface="Lucida Calligraphy" panose="03010101010101010101" pitchFamily="66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Lucida Calligraphy" panose="03010101010101010101" pitchFamily="66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rgbClr val="FF0000"/>
                </a:solidFill>
                <a:latin typeface="Lucida Calligraphy" panose="03010101010101010101" pitchFamily="66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Lucida Calligraphy" panose="03010101010101010101" pitchFamily="66" charset="0"/>
                <a:cs typeface="Times New Roman" panose="02020603050405020304" pitchFamily="18" charset="0"/>
              </a:rPr>
              <a:t>cô</a:t>
            </a:r>
            <a:r>
              <a:rPr lang="en-US" sz="3200" b="1" dirty="0" smtClean="0">
                <a:solidFill>
                  <a:srgbClr val="FF0000"/>
                </a:solidFill>
                <a:latin typeface="Lucida Calligraphy" panose="03010101010101010101" pitchFamily="66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Lucida Calligraphy" panose="03010101010101010101" pitchFamily="66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solidFill>
                  <a:srgbClr val="FF0000"/>
                </a:solidFill>
                <a:latin typeface="Lucida Calligraphy" panose="03010101010101010101" pitchFamily="66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Lucida Calligraphy" panose="03010101010101010101" pitchFamily="66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rgbClr val="FF0000"/>
                </a:solidFill>
                <a:latin typeface="Lucida Calligraphy" panose="03010101010101010101" pitchFamily="66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 smtClean="0">
                <a:solidFill>
                  <a:srgbClr val="FF0000"/>
                </a:solidFill>
                <a:latin typeface="Lucida Calligraphy" panose="03010101010101010101" pitchFamily="66" charset="0"/>
                <a:cs typeface="Times New Roman" panose="02020603050405020304" pitchFamily="18" charset="0"/>
              </a:rPr>
              <a:t>thân</a:t>
            </a:r>
            <a:r>
              <a:rPr lang="en-US" sz="3200" b="1" dirty="0" smtClean="0">
                <a:solidFill>
                  <a:srgbClr val="FF0000"/>
                </a:solidFill>
                <a:latin typeface="Lucida Calligraphy" panose="03010101010101010101" pitchFamily="66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Lucida Calligraphy" panose="03010101010101010101" pitchFamily="66" charset="0"/>
                <a:cs typeface="Times New Roman" panose="02020603050405020304" pitchFamily="18" charset="0"/>
              </a:rPr>
              <a:t>yêu</a:t>
            </a:r>
            <a:r>
              <a:rPr lang="en-US" sz="3200" b="1" dirty="0" smtClean="0">
                <a:solidFill>
                  <a:srgbClr val="FF0000"/>
                </a:solidFill>
                <a:latin typeface="Lucida Calligraphy" panose="03010101010101010101" pitchFamily="66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Lucida Calligraphy" panose="03010101010101010101" pitchFamily="66" charset="0"/>
                <a:cs typeface="Times New Roman" panose="02020603050405020304" pitchFamily="18" charset="0"/>
              </a:rPr>
              <a:t>một</a:t>
            </a:r>
            <a:r>
              <a:rPr lang="en-US" sz="3200" b="1" dirty="0" smtClean="0">
                <a:solidFill>
                  <a:srgbClr val="FF0000"/>
                </a:solidFill>
                <a:latin typeface="Lucida Calligraphy" panose="03010101010101010101" pitchFamily="66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Lucida Calligraphy" panose="03010101010101010101" pitchFamily="66" charset="0"/>
                <a:cs typeface="Times New Roman" panose="02020603050405020304" pitchFamily="18" charset="0"/>
              </a:rPr>
              <a:t>ngày</a:t>
            </a:r>
            <a:r>
              <a:rPr lang="en-US" sz="3200" b="1" dirty="0" smtClean="0">
                <a:solidFill>
                  <a:srgbClr val="FF0000"/>
                </a:solidFill>
                <a:latin typeface="Lucida Calligraphy" panose="03010101010101010101" pitchFamily="66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Lucida Calligraphy" panose="03010101010101010101" pitchFamily="66" charset="0"/>
                <a:cs typeface="Times New Roman" panose="02020603050405020304" pitchFamily="18" charset="0"/>
              </a:rPr>
              <a:t>thật</a:t>
            </a:r>
            <a:r>
              <a:rPr lang="en-US" sz="3200" b="1" dirty="0" smtClean="0">
                <a:solidFill>
                  <a:srgbClr val="FF0000"/>
                </a:solidFill>
                <a:latin typeface="Lucida Calligraphy" panose="03010101010101010101" pitchFamily="66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Lucida Calligraphy" panose="03010101010101010101" pitchFamily="66" charset="0"/>
                <a:cs typeface="Times New Roman" panose="02020603050405020304" pitchFamily="18" charset="0"/>
              </a:rPr>
              <a:t>vui</a:t>
            </a:r>
            <a:r>
              <a:rPr lang="en-US" sz="3200" b="1" dirty="0" smtClean="0">
                <a:solidFill>
                  <a:srgbClr val="FF0000"/>
                </a:solidFill>
                <a:latin typeface="Lucida Calligraphy" panose="03010101010101010101" pitchFamily="66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Lucida Calligraphy" panose="03010101010101010101" pitchFamily="66" charset="0"/>
                <a:cs typeface="Times New Roman" panose="02020603050405020304" pitchFamily="18" charset="0"/>
              </a:rPr>
              <a:t>vẻ</a:t>
            </a:r>
            <a:r>
              <a:rPr lang="en-US" sz="3200" b="1" dirty="0" smtClean="0">
                <a:solidFill>
                  <a:srgbClr val="FF0000"/>
                </a:solidFill>
                <a:latin typeface="Lucida Calligraphy" panose="03010101010101010101" pitchFamily="66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Lucida Calligraphy" panose="03010101010101010101" pitchFamily="66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solidFill>
                  <a:srgbClr val="FF0000"/>
                </a:solidFill>
                <a:latin typeface="Lucida Calligraphy" panose="03010101010101010101" pitchFamily="66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Lucida Calligraphy" panose="03010101010101010101" pitchFamily="66" charset="0"/>
                <a:cs typeface="Times New Roman" panose="02020603050405020304" pitchFamily="18" charset="0"/>
              </a:rPr>
              <a:t>tràn</a:t>
            </a:r>
            <a:r>
              <a:rPr lang="en-US" sz="3200" b="1" dirty="0" smtClean="0">
                <a:solidFill>
                  <a:srgbClr val="FF0000"/>
                </a:solidFill>
                <a:latin typeface="Lucida Calligraphy" panose="03010101010101010101" pitchFamily="66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Lucida Calligraphy" panose="03010101010101010101" pitchFamily="66" charset="0"/>
                <a:cs typeface="Times New Roman" panose="02020603050405020304" pitchFamily="18" charset="0"/>
              </a:rPr>
              <a:t>đầy</a:t>
            </a:r>
            <a:r>
              <a:rPr lang="en-US" sz="3200" b="1" dirty="0" smtClean="0">
                <a:solidFill>
                  <a:srgbClr val="FF0000"/>
                </a:solidFill>
                <a:latin typeface="Lucida Calligraphy" panose="03010101010101010101" pitchFamily="66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Lucida Calligraphy" panose="03010101010101010101" pitchFamily="66" charset="0"/>
                <a:cs typeface="Times New Roman" panose="02020603050405020304" pitchFamily="18" charset="0"/>
              </a:rPr>
              <a:t>năng</a:t>
            </a:r>
            <a:r>
              <a:rPr lang="en-US" sz="3200" b="1" dirty="0" smtClean="0">
                <a:solidFill>
                  <a:srgbClr val="FF0000"/>
                </a:solidFill>
                <a:latin typeface="Lucida Calligraphy" panose="03010101010101010101" pitchFamily="66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Lucida Calligraphy" panose="03010101010101010101" pitchFamily="66" charset="0"/>
                <a:cs typeface="Times New Roman" panose="02020603050405020304" pitchFamily="18" charset="0"/>
              </a:rPr>
              <a:t>lượng</a:t>
            </a:r>
            <a:r>
              <a:rPr lang="en-US" sz="3200" b="1" dirty="0" smtClean="0">
                <a:solidFill>
                  <a:srgbClr val="FF0000"/>
                </a:solidFill>
                <a:latin typeface="Lucida Calligraphy" panose="03010101010101010101" pitchFamily="66" charset="0"/>
                <a:cs typeface="Times New Roman" panose="02020603050405020304" pitchFamily="18" charset="0"/>
              </a:rPr>
              <a:t> !</a:t>
            </a:r>
            <a:endParaRPr lang="en-US" sz="3200" b="1" dirty="0">
              <a:solidFill>
                <a:srgbClr val="FF0000"/>
              </a:solidFill>
              <a:latin typeface="Lucida Calligraphy" panose="03010101010101010101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5011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621" y="160127"/>
            <a:ext cx="3603002" cy="4215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2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 idx="4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7" name="Subtitle 6"/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 idx="6"/>
          </p:nvPr>
        </p:nvSpPr>
        <p:spPr/>
        <p:txBody>
          <a:bodyPr>
            <a:normAutofit/>
          </a:bodyPr>
          <a:lstStyle/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 idx="7"/>
          </p:nvPr>
        </p:nvSpPr>
        <p:spPr/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 idx="8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 idx="9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12" name="Subtitle 11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 idx="14"/>
          </p:nvPr>
        </p:nvSpPr>
        <p:spPr/>
        <p:txBody>
          <a:bodyPr>
            <a:normAutofit fontScale="90000"/>
          </a:bodyPr>
          <a:lstStyle/>
          <a:p>
            <a:endParaRPr lang="en-US" dirty="0"/>
          </a:p>
        </p:txBody>
      </p:sp>
      <p:grpSp>
        <p:nvGrpSpPr>
          <p:cNvPr id="63" name="Google Shape;1623;p51"/>
          <p:cNvGrpSpPr/>
          <p:nvPr/>
        </p:nvGrpSpPr>
        <p:grpSpPr>
          <a:xfrm rot="20905979">
            <a:off x="3081561" y="2098711"/>
            <a:ext cx="1756303" cy="1387010"/>
            <a:chOff x="2460150" y="791550"/>
            <a:chExt cx="2749400" cy="2758275"/>
          </a:xfrm>
        </p:grpSpPr>
        <p:sp>
          <p:nvSpPr>
            <p:cNvPr id="64" name="Google Shape;1624;p51"/>
            <p:cNvSpPr/>
            <p:nvPr/>
          </p:nvSpPr>
          <p:spPr>
            <a:xfrm>
              <a:off x="2512450" y="957850"/>
              <a:ext cx="658075" cy="525350"/>
            </a:xfrm>
            <a:custGeom>
              <a:avLst/>
              <a:gdLst/>
              <a:ahLst/>
              <a:cxnLst/>
              <a:rect l="l" t="t" r="r" b="b"/>
              <a:pathLst>
                <a:path w="26323" h="21014" extrusionOk="0">
                  <a:moveTo>
                    <a:pt x="15451" y="0"/>
                  </a:moveTo>
                  <a:cubicBezTo>
                    <a:pt x="12520" y="0"/>
                    <a:pt x="9827" y="2040"/>
                    <a:pt x="7157" y="4710"/>
                  </a:cubicBezTo>
                  <a:cubicBezTo>
                    <a:pt x="2721" y="9166"/>
                    <a:pt x="1" y="13686"/>
                    <a:pt x="5609" y="19273"/>
                  </a:cubicBezTo>
                  <a:cubicBezTo>
                    <a:pt x="6856" y="20521"/>
                    <a:pt x="8124" y="21013"/>
                    <a:pt x="9365" y="21013"/>
                  </a:cubicBezTo>
                  <a:cubicBezTo>
                    <a:pt x="12701" y="21013"/>
                    <a:pt x="15841" y="17451"/>
                    <a:pt x="17870" y="15423"/>
                  </a:cubicBezTo>
                  <a:cubicBezTo>
                    <a:pt x="20653" y="12640"/>
                    <a:pt x="26323" y="7765"/>
                    <a:pt x="21720" y="3161"/>
                  </a:cubicBezTo>
                  <a:cubicBezTo>
                    <a:pt x="19480" y="913"/>
                    <a:pt x="17412" y="0"/>
                    <a:pt x="154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625;p51"/>
            <p:cNvSpPr/>
            <p:nvPr/>
          </p:nvSpPr>
          <p:spPr>
            <a:xfrm>
              <a:off x="4492875" y="2948575"/>
              <a:ext cx="658075" cy="525275"/>
            </a:xfrm>
            <a:custGeom>
              <a:avLst/>
              <a:gdLst/>
              <a:ahLst/>
              <a:cxnLst/>
              <a:rect l="l" t="t" r="r" b="b"/>
              <a:pathLst>
                <a:path w="26323" h="21011" extrusionOk="0">
                  <a:moveTo>
                    <a:pt x="16951" y="1"/>
                  </a:moveTo>
                  <a:cubicBezTo>
                    <a:pt x="13618" y="1"/>
                    <a:pt x="10481" y="3553"/>
                    <a:pt x="8454" y="5595"/>
                  </a:cubicBezTo>
                  <a:cubicBezTo>
                    <a:pt x="5671" y="8378"/>
                    <a:pt x="1" y="13253"/>
                    <a:pt x="4604" y="17856"/>
                  </a:cubicBezTo>
                  <a:cubicBezTo>
                    <a:pt x="6840" y="20101"/>
                    <a:pt x="8906" y="21011"/>
                    <a:pt x="10864" y="21011"/>
                  </a:cubicBezTo>
                  <a:cubicBezTo>
                    <a:pt x="13799" y="21011"/>
                    <a:pt x="16494" y="18968"/>
                    <a:pt x="19167" y="16308"/>
                  </a:cubicBezTo>
                  <a:cubicBezTo>
                    <a:pt x="23624" y="11851"/>
                    <a:pt x="26323" y="7331"/>
                    <a:pt x="20715" y="1745"/>
                  </a:cubicBezTo>
                  <a:cubicBezTo>
                    <a:pt x="19465" y="495"/>
                    <a:pt x="18195" y="1"/>
                    <a:pt x="169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626;p51"/>
            <p:cNvSpPr/>
            <p:nvPr/>
          </p:nvSpPr>
          <p:spPr>
            <a:xfrm>
              <a:off x="4492875" y="958000"/>
              <a:ext cx="658075" cy="525200"/>
            </a:xfrm>
            <a:custGeom>
              <a:avLst/>
              <a:gdLst/>
              <a:ahLst/>
              <a:cxnLst/>
              <a:rect l="l" t="t" r="r" b="b"/>
              <a:pathLst>
                <a:path w="26323" h="21008" extrusionOk="0">
                  <a:moveTo>
                    <a:pt x="10864" y="0"/>
                  </a:moveTo>
                  <a:cubicBezTo>
                    <a:pt x="8906" y="0"/>
                    <a:pt x="6840" y="911"/>
                    <a:pt x="4604" y="3155"/>
                  </a:cubicBezTo>
                  <a:cubicBezTo>
                    <a:pt x="1" y="7759"/>
                    <a:pt x="5671" y="12634"/>
                    <a:pt x="8454" y="15417"/>
                  </a:cubicBezTo>
                  <a:cubicBezTo>
                    <a:pt x="10482" y="17445"/>
                    <a:pt x="13622" y="21007"/>
                    <a:pt x="16958" y="21007"/>
                  </a:cubicBezTo>
                  <a:cubicBezTo>
                    <a:pt x="18199" y="21007"/>
                    <a:pt x="19467" y="20515"/>
                    <a:pt x="20715" y="19267"/>
                  </a:cubicBezTo>
                  <a:cubicBezTo>
                    <a:pt x="26323" y="13680"/>
                    <a:pt x="23624" y="9160"/>
                    <a:pt x="19167" y="4704"/>
                  </a:cubicBezTo>
                  <a:cubicBezTo>
                    <a:pt x="16494" y="2044"/>
                    <a:pt x="13799" y="0"/>
                    <a:pt x="108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627;p51"/>
            <p:cNvSpPr/>
            <p:nvPr/>
          </p:nvSpPr>
          <p:spPr>
            <a:xfrm>
              <a:off x="2512450" y="2948650"/>
              <a:ext cx="658075" cy="525350"/>
            </a:xfrm>
            <a:custGeom>
              <a:avLst/>
              <a:gdLst/>
              <a:ahLst/>
              <a:cxnLst/>
              <a:rect l="l" t="t" r="r" b="b"/>
              <a:pathLst>
                <a:path w="26323" h="21014" extrusionOk="0">
                  <a:moveTo>
                    <a:pt x="9365" y="1"/>
                  </a:moveTo>
                  <a:cubicBezTo>
                    <a:pt x="8124" y="1"/>
                    <a:pt x="6856" y="494"/>
                    <a:pt x="5609" y="1742"/>
                  </a:cubicBezTo>
                  <a:cubicBezTo>
                    <a:pt x="1" y="7328"/>
                    <a:pt x="2721" y="11848"/>
                    <a:pt x="7157" y="16305"/>
                  </a:cubicBezTo>
                  <a:cubicBezTo>
                    <a:pt x="9827" y="18975"/>
                    <a:pt x="12520" y="21014"/>
                    <a:pt x="15451" y="21014"/>
                  </a:cubicBezTo>
                  <a:cubicBezTo>
                    <a:pt x="17412" y="21014"/>
                    <a:pt x="19480" y="20101"/>
                    <a:pt x="21720" y="17853"/>
                  </a:cubicBezTo>
                  <a:cubicBezTo>
                    <a:pt x="26323" y="13250"/>
                    <a:pt x="20653" y="8375"/>
                    <a:pt x="17870" y="5592"/>
                  </a:cubicBezTo>
                  <a:cubicBezTo>
                    <a:pt x="15841" y="3563"/>
                    <a:pt x="12701" y="1"/>
                    <a:pt x="93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628;p51"/>
            <p:cNvSpPr/>
            <p:nvPr/>
          </p:nvSpPr>
          <p:spPr>
            <a:xfrm>
              <a:off x="3803450" y="1070875"/>
              <a:ext cx="308125" cy="299750"/>
            </a:xfrm>
            <a:custGeom>
              <a:avLst/>
              <a:gdLst/>
              <a:ahLst/>
              <a:cxnLst/>
              <a:rect l="l" t="t" r="r" b="b"/>
              <a:pathLst>
                <a:path w="12325" h="11990" extrusionOk="0">
                  <a:moveTo>
                    <a:pt x="9165" y="0"/>
                  </a:moveTo>
                  <a:lnTo>
                    <a:pt x="3955" y="5231"/>
                  </a:lnTo>
                  <a:lnTo>
                    <a:pt x="1235" y="5901"/>
                  </a:lnTo>
                  <a:lnTo>
                    <a:pt x="0" y="7135"/>
                  </a:lnTo>
                  <a:lnTo>
                    <a:pt x="5064" y="11990"/>
                  </a:lnTo>
                  <a:lnTo>
                    <a:pt x="7114" y="8391"/>
                  </a:lnTo>
                  <a:lnTo>
                    <a:pt x="12324" y="3160"/>
                  </a:lnTo>
                  <a:lnTo>
                    <a:pt x="9165" y="0"/>
                  </a:lnTo>
                  <a:close/>
                </a:path>
              </a:pathLst>
            </a:custGeom>
            <a:solidFill>
              <a:srgbClr val="F0D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629;p51"/>
            <p:cNvSpPr/>
            <p:nvPr/>
          </p:nvSpPr>
          <p:spPr>
            <a:xfrm>
              <a:off x="3564400" y="1068775"/>
              <a:ext cx="409500" cy="407625"/>
            </a:xfrm>
            <a:custGeom>
              <a:avLst/>
              <a:gdLst/>
              <a:ahLst/>
              <a:cxnLst/>
              <a:rect l="l" t="t" r="r" b="b"/>
              <a:pathLst>
                <a:path w="16380" h="16305" extrusionOk="0">
                  <a:moveTo>
                    <a:pt x="3139" y="1"/>
                  </a:moveTo>
                  <a:lnTo>
                    <a:pt x="0" y="3181"/>
                  </a:lnTo>
                  <a:lnTo>
                    <a:pt x="5231" y="8412"/>
                  </a:lnTo>
                  <a:lnTo>
                    <a:pt x="5901" y="11132"/>
                  </a:lnTo>
                  <a:lnTo>
                    <a:pt x="6842" y="12074"/>
                  </a:lnTo>
                  <a:lnTo>
                    <a:pt x="7135" y="12367"/>
                  </a:lnTo>
                  <a:lnTo>
                    <a:pt x="9311" y="14543"/>
                  </a:lnTo>
                  <a:lnTo>
                    <a:pt x="9521" y="14752"/>
                  </a:lnTo>
                  <a:lnTo>
                    <a:pt x="10797" y="16028"/>
                  </a:lnTo>
                  <a:cubicBezTo>
                    <a:pt x="10982" y="16223"/>
                    <a:pt x="11193" y="16305"/>
                    <a:pt x="11397" y="16305"/>
                  </a:cubicBezTo>
                  <a:cubicBezTo>
                    <a:pt x="12046" y="16305"/>
                    <a:pt x="12621" y="15478"/>
                    <a:pt x="12031" y="14856"/>
                  </a:cubicBezTo>
                  <a:lnTo>
                    <a:pt x="12031" y="14856"/>
                  </a:lnTo>
                  <a:cubicBezTo>
                    <a:pt x="12216" y="14998"/>
                    <a:pt x="12408" y="15058"/>
                    <a:pt x="12592" y="15058"/>
                  </a:cubicBezTo>
                  <a:cubicBezTo>
                    <a:pt x="13307" y="15058"/>
                    <a:pt x="13886" y="14141"/>
                    <a:pt x="13287" y="13476"/>
                  </a:cubicBezTo>
                  <a:lnTo>
                    <a:pt x="13287" y="13476"/>
                  </a:lnTo>
                  <a:cubicBezTo>
                    <a:pt x="13481" y="13650"/>
                    <a:pt x="13697" y="13725"/>
                    <a:pt x="13906" y="13725"/>
                  </a:cubicBezTo>
                  <a:cubicBezTo>
                    <a:pt x="14571" y="13725"/>
                    <a:pt x="15156" y="12963"/>
                    <a:pt x="14710" y="12262"/>
                  </a:cubicBezTo>
                  <a:lnTo>
                    <a:pt x="14710" y="12262"/>
                  </a:lnTo>
                  <a:cubicBezTo>
                    <a:pt x="14876" y="12419"/>
                    <a:pt x="15059" y="12486"/>
                    <a:pt x="15235" y="12486"/>
                  </a:cubicBezTo>
                  <a:cubicBezTo>
                    <a:pt x="15853" y="12486"/>
                    <a:pt x="16380" y="11665"/>
                    <a:pt x="15777" y="11111"/>
                  </a:cubicBezTo>
                  <a:lnTo>
                    <a:pt x="14480" y="9793"/>
                  </a:lnTo>
                  <a:lnTo>
                    <a:pt x="14228" y="9542"/>
                  </a:lnTo>
                  <a:lnTo>
                    <a:pt x="11969" y="7303"/>
                  </a:lnTo>
                  <a:lnTo>
                    <a:pt x="8370" y="5232"/>
                  </a:lnTo>
                  <a:lnTo>
                    <a:pt x="3139" y="1"/>
                  </a:lnTo>
                  <a:close/>
                </a:path>
              </a:pathLst>
            </a:custGeom>
            <a:solidFill>
              <a:srgbClr val="A891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630;p51"/>
            <p:cNvSpPr/>
            <p:nvPr/>
          </p:nvSpPr>
          <p:spPr>
            <a:xfrm>
              <a:off x="3795775" y="1394475"/>
              <a:ext cx="90300" cy="75225"/>
            </a:xfrm>
            <a:custGeom>
              <a:avLst/>
              <a:gdLst/>
              <a:ahLst/>
              <a:cxnLst/>
              <a:rect l="l" t="t" r="r" b="b"/>
              <a:pathLst>
                <a:path w="3612" h="3009" extrusionOk="0">
                  <a:moveTo>
                    <a:pt x="2535" y="0"/>
                  </a:moveTo>
                  <a:cubicBezTo>
                    <a:pt x="2364" y="0"/>
                    <a:pt x="2185" y="65"/>
                    <a:pt x="2023" y="217"/>
                  </a:cubicBezTo>
                  <a:lnTo>
                    <a:pt x="517" y="1724"/>
                  </a:lnTo>
                  <a:cubicBezTo>
                    <a:pt x="0" y="2273"/>
                    <a:pt x="492" y="3008"/>
                    <a:pt x="1081" y="3008"/>
                  </a:cubicBezTo>
                  <a:cubicBezTo>
                    <a:pt x="1255" y="3008"/>
                    <a:pt x="1437" y="2944"/>
                    <a:pt x="1605" y="2791"/>
                  </a:cubicBezTo>
                  <a:lnTo>
                    <a:pt x="3111" y="1305"/>
                  </a:lnTo>
                  <a:cubicBezTo>
                    <a:pt x="3612" y="740"/>
                    <a:pt x="3115" y="0"/>
                    <a:pt x="2535" y="0"/>
                  </a:cubicBezTo>
                  <a:close/>
                </a:path>
              </a:pathLst>
            </a:custGeom>
            <a:solidFill>
              <a:srgbClr val="F0D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631;p51"/>
            <p:cNvSpPr/>
            <p:nvPr/>
          </p:nvSpPr>
          <p:spPr>
            <a:xfrm>
              <a:off x="3731875" y="1330650"/>
              <a:ext cx="90400" cy="75475"/>
            </a:xfrm>
            <a:custGeom>
              <a:avLst/>
              <a:gdLst/>
              <a:ahLst/>
              <a:cxnLst/>
              <a:rect l="l" t="t" r="r" b="b"/>
              <a:pathLst>
                <a:path w="3616" h="3019" extrusionOk="0">
                  <a:moveTo>
                    <a:pt x="2539" y="0"/>
                  </a:moveTo>
                  <a:cubicBezTo>
                    <a:pt x="2367" y="0"/>
                    <a:pt x="2189" y="65"/>
                    <a:pt x="2027" y="218"/>
                  </a:cubicBezTo>
                  <a:lnTo>
                    <a:pt x="520" y="1724"/>
                  </a:lnTo>
                  <a:cubicBezTo>
                    <a:pt x="0" y="2277"/>
                    <a:pt x="502" y="3018"/>
                    <a:pt x="1096" y="3018"/>
                  </a:cubicBezTo>
                  <a:cubicBezTo>
                    <a:pt x="1266" y="3018"/>
                    <a:pt x="1444" y="2957"/>
                    <a:pt x="1608" y="2812"/>
                  </a:cubicBezTo>
                  <a:lnTo>
                    <a:pt x="3115" y="1306"/>
                  </a:lnTo>
                  <a:cubicBezTo>
                    <a:pt x="3615" y="740"/>
                    <a:pt x="3118" y="0"/>
                    <a:pt x="2539" y="0"/>
                  </a:cubicBezTo>
                  <a:close/>
                </a:path>
              </a:pathLst>
            </a:custGeom>
            <a:solidFill>
              <a:srgbClr val="F0D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632;p51"/>
            <p:cNvSpPr/>
            <p:nvPr/>
          </p:nvSpPr>
          <p:spPr>
            <a:xfrm>
              <a:off x="3703175" y="1310975"/>
              <a:ext cx="77925" cy="64325"/>
            </a:xfrm>
            <a:custGeom>
              <a:avLst/>
              <a:gdLst/>
              <a:ahLst/>
              <a:cxnLst/>
              <a:rect l="l" t="t" r="r" b="b"/>
              <a:pathLst>
                <a:path w="3117" h="2573" extrusionOk="0">
                  <a:moveTo>
                    <a:pt x="2126" y="1"/>
                  </a:moveTo>
                  <a:cubicBezTo>
                    <a:pt x="1963" y="1"/>
                    <a:pt x="1795" y="68"/>
                    <a:pt x="1647" y="230"/>
                  </a:cubicBezTo>
                  <a:lnTo>
                    <a:pt x="454" y="1423"/>
                  </a:lnTo>
                  <a:cubicBezTo>
                    <a:pt x="0" y="1910"/>
                    <a:pt x="439" y="2573"/>
                    <a:pt x="962" y="2573"/>
                  </a:cubicBezTo>
                  <a:cubicBezTo>
                    <a:pt x="1113" y="2573"/>
                    <a:pt x="1271" y="2517"/>
                    <a:pt x="1417" y="2386"/>
                  </a:cubicBezTo>
                  <a:lnTo>
                    <a:pt x="2589" y="1193"/>
                  </a:lnTo>
                  <a:cubicBezTo>
                    <a:pt x="3117" y="713"/>
                    <a:pt x="2654" y="1"/>
                    <a:pt x="2126" y="1"/>
                  </a:cubicBezTo>
                  <a:close/>
                </a:path>
              </a:pathLst>
            </a:custGeom>
            <a:solidFill>
              <a:srgbClr val="F0D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633;p51"/>
            <p:cNvSpPr/>
            <p:nvPr/>
          </p:nvSpPr>
          <p:spPr>
            <a:xfrm>
              <a:off x="3761575" y="1350575"/>
              <a:ext cx="105750" cy="88750"/>
            </a:xfrm>
            <a:custGeom>
              <a:avLst/>
              <a:gdLst/>
              <a:ahLst/>
              <a:cxnLst/>
              <a:rect l="l" t="t" r="r" b="b"/>
              <a:pathLst>
                <a:path w="4230" h="3550" extrusionOk="0">
                  <a:moveTo>
                    <a:pt x="3088" y="0"/>
                  </a:moveTo>
                  <a:cubicBezTo>
                    <a:pt x="2901" y="0"/>
                    <a:pt x="2705" y="76"/>
                    <a:pt x="2533" y="258"/>
                  </a:cubicBezTo>
                  <a:lnTo>
                    <a:pt x="608" y="2204"/>
                  </a:lnTo>
                  <a:cubicBezTo>
                    <a:pt x="0" y="2748"/>
                    <a:pt x="531" y="3549"/>
                    <a:pt x="1141" y="3549"/>
                  </a:cubicBezTo>
                  <a:cubicBezTo>
                    <a:pt x="1329" y="3549"/>
                    <a:pt x="1524" y="3473"/>
                    <a:pt x="1696" y="3292"/>
                  </a:cubicBezTo>
                  <a:lnTo>
                    <a:pt x="3621" y="1346"/>
                  </a:lnTo>
                  <a:cubicBezTo>
                    <a:pt x="4230" y="801"/>
                    <a:pt x="3699" y="0"/>
                    <a:pt x="3088" y="0"/>
                  </a:cubicBezTo>
                  <a:close/>
                </a:path>
              </a:pathLst>
            </a:custGeom>
            <a:solidFill>
              <a:srgbClr val="F0D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634;p51"/>
            <p:cNvSpPr/>
            <p:nvPr/>
          </p:nvSpPr>
          <p:spPr>
            <a:xfrm>
              <a:off x="3805025" y="1223100"/>
              <a:ext cx="74300" cy="90300"/>
            </a:xfrm>
            <a:custGeom>
              <a:avLst/>
              <a:gdLst/>
              <a:ahLst/>
              <a:cxnLst/>
              <a:rect l="l" t="t" r="r" b="b"/>
              <a:pathLst>
                <a:path w="2972" h="3612" extrusionOk="0">
                  <a:moveTo>
                    <a:pt x="984" y="0"/>
                  </a:moveTo>
                  <a:lnTo>
                    <a:pt x="335" y="649"/>
                  </a:lnTo>
                  <a:cubicBezTo>
                    <a:pt x="84" y="858"/>
                    <a:pt x="0" y="1172"/>
                    <a:pt x="63" y="1465"/>
                  </a:cubicBezTo>
                  <a:lnTo>
                    <a:pt x="461" y="2992"/>
                  </a:lnTo>
                  <a:cubicBezTo>
                    <a:pt x="564" y="3422"/>
                    <a:pt x="893" y="3612"/>
                    <a:pt x="1228" y="3612"/>
                  </a:cubicBezTo>
                  <a:cubicBezTo>
                    <a:pt x="1708" y="3612"/>
                    <a:pt x="2199" y="3223"/>
                    <a:pt x="2051" y="2595"/>
                  </a:cubicBezTo>
                  <a:lnTo>
                    <a:pt x="1862" y="1841"/>
                  </a:lnTo>
                  <a:lnTo>
                    <a:pt x="2971" y="712"/>
                  </a:lnTo>
                  <a:lnTo>
                    <a:pt x="984" y="0"/>
                  </a:lnTo>
                  <a:close/>
                </a:path>
              </a:pathLst>
            </a:custGeom>
            <a:solidFill>
              <a:srgbClr val="F0D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635;p51"/>
            <p:cNvSpPr/>
            <p:nvPr/>
          </p:nvSpPr>
          <p:spPr>
            <a:xfrm>
              <a:off x="2692400" y="2182450"/>
              <a:ext cx="299250" cy="308125"/>
            </a:xfrm>
            <a:custGeom>
              <a:avLst/>
              <a:gdLst/>
              <a:ahLst/>
              <a:cxnLst/>
              <a:rect l="l" t="t" r="r" b="b"/>
              <a:pathLst>
                <a:path w="11970" h="12325" extrusionOk="0">
                  <a:moveTo>
                    <a:pt x="7136" y="0"/>
                  </a:moveTo>
                  <a:lnTo>
                    <a:pt x="5880" y="1235"/>
                  </a:lnTo>
                  <a:lnTo>
                    <a:pt x="5211" y="3955"/>
                  </a:lnTo>
                  <a:lnTo>
                    <a:pt x="1" y="9165"/>
                  </a:lnTo>
                  <a:lnTo>
                    <a:pt x="3160" y="12324"/>
                  </a:lnTo>
                  <a:lnTo>
                    <a:pt x="8370" y="7114"/>
                  </a:lnTo>
                  <a:lnTo>
                    <a:pt x="11969" y="5043"/>
                  </a:lnTo>
                  <a:lnTo>
                    <a:pt x="7136" y="0"/>
                  </a:lnTo>
                  <a:close/>
                </a:path>
              </a:pathLst>
            </a:custGeom>
            <a:solidFill>
              <a:srgbClr val="F0D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636;p51"/>
            <p:cNvSpPr/>
            <p:nvPr/>
          </p:nvSpPr>
          <p:spPr>
            <a:xfrm>
              <a:off x="2689800" y="1942875"/>
              <a:ext cx="416025" cy="401375"/>
            </a:xfrm>
            <a:custGeom>
              <a:avLst/>
              <a:gdLst/>
              <a:ahLst/>
              <a:cxnLst/>
              <a:rect l="l" t="t" r="r" b="b"/>
              <a:pathLst>
                <a:path w="16641" h="16055" extrusionOk="0">
                  <a:moveTo>
                    <a:pt x="3160" y="0"/>
                  </a:moveTo>
                  <a:lnTo>
                    <a:pt x="0" y="3160"/>
                  </a:lnTo>
                  <a:lnTo>
                    <a:pt x="5231" y="8390"/>
                  </a:lnTo>
                  <a:lnTo>
                    <a:pt x="7302" y="11989"/>
                  </a:lnTo>
                  <a:lnTo>
                    <a:pt x="9541" y="14228"/>
                  </a:lnTo>
                  <a:lnTo>
                    <a:pt x="9792" y="14479"/>
                  </a:lnTo>
                  <a:lnTo>
                    <a:pt x="11111" y="15797"/>
                  </a:lnTo>
                  <a:cubicBezTo>
                    <a:pt x="11282" y="15979"/>
                    <a:pt x="11478" y="16054"/>
                    <a:pt x="11668" y="16054"/>
                  </a:cubicBezTo>
                  <a:cubicBezTo>
                    <a:pt x="12268" y="16054"/>
                    <a:pt x="12802" y="15297"/>
                    <a:pt x="12261" y="14709"/>
                  </a:cubicBezTo>
                  <a:lnTo>
                    <a:pt x="12261" y="14709"/>
                  </a:lnTo>
                  <a:cubicBezTo>
                    <a:pt x="12432" y="14818"/>
                    <a:pt x="12607" y="14866"/>
                    <a:pt x="12773" y="14866"/>
                  </a:cubicBezTo>
                  <a:cubicBezTo>
                    <a:pt x="13502" y="14866"/>
                    <a:pt x="14071" y="13951"/>
                    <a:pt x="13475" y="13287"/>
                  </a:cubicBezTo>
                  <a:lnTo>
                    <a:pt x="13475" y="13287"/>
                  </a:lnTo>
                  <a:cubicBezTo>
                    <a:pt x="13671" y="13468"/>
                    <a:pt x="13888" y="13545"/>
                    <a:pt x="14098" y="13545"/>
                  </a:cubicBezTo>
                  <a:cubicBezTo>
                    <a:pt x="14784" y="13545"/>
                    <a:pt x="15385" y="12720"/>
                    <a:pt x="14856" y="12031"/>
                  </a:cubicBezTo>
                  <a:lnTo>
                    <a:pt x="14856" y="12031"/>
                  </a:lnTo>
                  <a:cubicBezTo>
                    <a:pt x="15038" y="12204"/>
                    <a:pt x="15237" y="12277"/>
                    <a:pt x="15427" y="12277"/>
                  </a:cubicBezTo>
                  <a:cubicBezTo>
                    <a:pt x="16088" y="12277"/>
                    <a:pt x="16640" y="11398"/>
                    <a:pt x="16007" y="10797"/>
                  </a:cubicBezTo>
                  <a:lnTo>
                    <a:pt x="14751" y="9541"/>
                  </a:lnTo>
                  <a:lnTo>
                    <a:pt x="14521" y="9332"/>
                  </a:lnTo>
                  <a:lnTo>
                    <a:pt x="12366" y="7156"/>
                  </a:lnTo>
                  <a:lnTo>
                    <a:pt x="12052" y="6863"/>
                  </a:lnTo>
                  <a:lnTo>
                    <a:pt x="11111" y="5901"/>
                  </a:lnTo>
                  <a:lnTo>
                    <a:pt x="8390" y="5231"/>
                  </a:lnTo>
                  <a:lnTo>
                    <a:pt x="3160" y="0"/>
                  </a:lnTo>
                  <a:close/>
                </a:path>
              </a:pathLst>
            </a:custGeom>
            <a:solidFill>
              <a:srgbClr val="A891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637;p51"/>
            <p:cNvSpPr/>
            <p:nvPr/>
          </p:nvSpPr>
          <p:spPr>
            <a:xfrm>
              <a:off x="3007975" y="2180700"/>
              <a:ext cx="92625" cy="76775"/>
            </a:xfrm>
            <a:custGeom>
              <a:avLst/>
              <a:gdLst/>
              <a:ahLst/>
              <a:cxnLst/>
              <a:rect l="l" t="t" r="r" b="b"/>
              <a:pathLst>
                <a:path w="3705" h="3071" extrusionOk="0">
                  <a:moveTo>
                    <a:pt x="2568" y="1"/>
                  </a:moveTo>
                  <a:cubicBezTo>
                    <a:pt x="2383" y="1"/>
                    <a:pt x="2191" y="76"/>
                    <a:pt x="2024" y="258"/>
                  </a:cubicBezTo>
                  <a:lnTo>
                    <a:pt x="518" y="1765"/>
                  </a:lnTo>
                  <a:cubicBezTo>
                    <a:pt x="1" y="2330"/>
                    <a:pt x="494" y="3070"/>
                    <a:pt x="1083" y="3070"/>
                  </a:cubicBezTo>
                  <a:cubicBezTo>
                    <a:pt x="1257" y="3070"/>
                    <a:pt x="1439" y="3006"/>
                    <a:pt x="1606" y="2853"/>
                  </a:cubicBezTo>
                  <a:lnTo>
                    <a:pt x="3112" y="1346"/>
                  </a:lnTo>
                  <a:cubicBezTo>
                    <a:pt x="3704" y="802"/>
                    <a:pt x="3170" y="1"/>
                    <a:pt x="2568" y="1"/>
                  </a:cubicBezTo>
                  <a:close/>
                </a:path>
              </a:pathLst>
            </a:custGeom>
            <a:solidFill>
              <a:srgbClr val="F0D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638;p51"/>
            <p:cNvSpPr/>
            <p:nvPr/>
          </p:nvSpPr>
          <p:spPr>
            <a:xfrm>
              <a:off x="2942375" y="2118425"/>
              <a:ext cx="92125" cy="76525"/>
            </a:xfrm>
            <a:custGeom>
              <a:avLst/>
              <a:gdLst/>
              <a:ahLst/>
              <a:cxnLst/>
              <a:rect l="l" t="t" r="r" b="b"/>
              <a:pathLst>
                <a:path w="3685" h="3061" extrusionOk="0">
                  <a:moveTo>
                    <a:pt x="2608" y="0"/>
                  </a:moveTo>
                  <a:cubicBezTo>
                    <a:pt x="2436" y="0"/>
                    <a:pt x="2258" y="65"/>
                    <a:pt x="2096" y="218"/>
                  </a:cubicBezTo>
                  <a:lnTo>
                    <a:pt x="589" y="1724"/>
                  </a:lnTo>
                  <a:cubicBezTo>
                    <a:pt x="0" y="2265"/>
                    <a:pt x="513" y="3060"/>
                    <a:pt x="1114" y="3060"/>
                  </a:cubicBezTo>
                  <a:cubicBezTo>
                    <a:pt x="1304" y="3060"/>
                    <a:pt x="1502" y="2982"/>
                    <a:pt x="1677" y="2791"/>
                  </a:cubicBezTo>
                  <a:lnTo>
                    <a:pt x="3184" y="1306"/>
                  </a:lnTo>
                  <a:cubicBezTo>
                    <a:pt x="3684" y="740"/>
                    <a:pt x="3187" y="0"/>
                    <a:pt x="2608" y="0"/>
                  </a:cubicBezTo>
                  <a:close/>
                </a:path>
              </a:pathLst>
            </a:custGeom>
            <a:solidFill>
              <a:srgbClr val="F0D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639;p51"/>
            <p:cNvSpPr/>
            <p:nvPr/>
          </p:nvSpPr>
          <p:spPr>
            <a:xfrm>
              <a:off x="2925100" y="2087700"/>
              <a:ext cx="79700" cy="65000"/>
            </a:xfrm>
            <a:custGeom>
              <a:avLst/>
              <a:gdLst/>
              <a:ahLst/>
              <a:cxnLst/>
              <a:rect l="l" t="t" r="r" b="b"/>
              <a:pathLst>
                <a:path w="3188" h="2600" extrusionOk="0">
                  <a:moveTo>
                    <a:pt x="2186" y="0"/>
                  </a:moveTo>
                  <a:cubicBezTo>
                    <a:pt x="2020" y="0"/>
                    <a:pt x="1848" y="69"/>
                    <a:pt x="1699" y="233"/>
                  </a:cubicBezTo>
                  <a:lnTo>
                    <a:pt x="527" y="1405"/>
                  </a:lnTo>
                  <a:cubicBezTo>
                    <a:pt x="1" y="1899"/>
                    <a:pt x="459" y="2600"/>
                    <a:pt x="984" y="2600"/>
                  </a:cubicBezTo>
                  <a:cubicBezTo>
                    <a:pt x="1148" y="2600"/>
                    <a:pt x="1319" y="2532"/>
                    <a:pt x="1468" y="2367"/>
                  </a:cubicBezTo>
                  <a:lnTo>
                    <a:pt x="2661" y="1196"/>
                  </a:lnTo>
                  <a:cubicBezTo>
                    <a:pt x="3187" y="701"/>
                    <a:pt x="2717" y="0"/>
                    <a:pt x="2186" y="0"/>
                  </a:cubicBezTo>
                  <a:close/>
                </a:path>
              </a:pathLst>
            </a:custGeom>
            <a:solidFill>
              <a:srgbClr val="F0D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640;p51"/>
            <p:cNvSpPr/>
            <p:nvPr/>
          </p:nvSpPr>
          <p:spPr>
            <a:xfrm>
              <a:off x="2965500" y="2150325"/>
              <a:ext cx="100900" cy="86225"/>
            </a:xfrm>
            <a:custGeom>
              <a:avLst/>
              <a:gdLst/>
              <a:ahLst/>
              <a:cxnLst/>
              <a:rect l="l" t="t" r="r" b="b"/>
              <a:pathLst>
                <a:path w="4036" h="3449" extrusionOk="0">
                  <a:moveTo>
                    <a:pt x="2960" y="1"/>
                  </a:moveTo>
                  <a:cubicBezTo>
                    <a:pt x="2788" y="1"/>
                    <a:pt x="2609" y="65"/>
                    <a:pt x="2447" y="218"/>
                  </a:cubicBezTo>
                  <a:lnTo>
                    <a:pt x="501" y="2143"/>
                  </a:lnTo>
                  <a:cubicBezTo>
                    <a:pt x="0" y="2708"/>
                    <a:pt x="497" y="3448"/>
                    <a:pt x="1077" y="3448"/>
                  </a:cubicBezTo>
                  <a:cubicBezTo>
                    <a:pt x="1248" y="3448"/>
                    <a:pt x="1427" y="3384"/>
                    <a:pt x="1589" y="3231"/>
                  </a:cubicBezTo>
                  <a:lnTo>
                    <a:pt x="3535" y="1285"/>
                  </a:lnTo>
                  <a:cubicBezTo>
                    <a:pt x="4035" y="736"/>
                    <a:pt x="3539" y="1"/>
                    <a:pt x="2960" y="1"/>
                  </a:cubicBezTo>
                  <a:close/>
                </a:path>
              </a:pathLst>
            </a:custGeom>
            <a:solidFill>
              <a:srgbClr val="F0D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641;p51"/>
            <p:cNvSpPr/>
            <p:nvPr/>
          </p:nvSpPr>
          <p:spPr>
            <a:xfrm>
              <a:off x="2844100" y="2184875"/>
              <a:ext cx="99075" cy="73425"/>
            </a:xfrm>
            <a:custGeom>
              <a:avLst/>
              <a:gdLst/>
              <a:ahLst/>
              <a:cxnLst/>
              <a:rect l="l" t="t" r="r" b="b"/>
              <a:pathLst>
                <a:path w="3963" h="2937" extrusionOk="0">
                  <a:moveTo>
                    <a:pt x="1263" y="0"/>
                  </a:moveTo>
                  <a:cubicBezTo>
                    <a:pt x="1035" y="0"/>
                    <a:pt x="811" y="107"/>
                    <a:pt x="649" y="301"/>
                  </a:cubicBezTo>
                  <a:lnTo>
                    <a:pt x="1" y="949"/>
                  </a:lnTo>
                  <a:lnTo>
                    <a:pt x="712" y="2937"/>
                  </a:lnTo>
                  <a:lnTo>
                    <a:pt x="1842" y="1807"/>
                  </a:lnTo>
                  <a:lnTo>
                    <a:pt x="2595" y="2016"/>
                  </a:lnTo>
                  <a:cubicBezTo>
                    <a:pt x="2673" y="2035"/>
                    <a:pt x="2747" y="2043"/>
                    <a:pt x="2817" y="2043"/>
                  </a:cubicBezTo>
                  <a:cubicBezTo>
                    <a:pt x="3709" y="2043"/>
                    <a:pt x="3963" y="659"/>
                    <a:pt x="2993" y="426"/>
                  </a:cubicBezTo>
                  <a:lnTo>
                    <a:pt x="1465" y="29"/>
                  </a:lnTo>
                  <a:cubicBezTo>
                    <a:pt x="1398" y="10"/>
                    <a:pt x="1331" y="0"/>
                    <a:pt x="1263" y="0"/>
                  </a:cubicBezTo>
                  <a:close/>
                </a:path>
              </a:pathLst>
            </a:custGeom>
            <a:solidFill>
              <a:srgbClr val="F0D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642;p51"/>
            <p:cNvSpPr/>
            <p:nvPr/>
          </p:nvSpPr>
          <p:spPr>
            <a:xfrm>
              <a:off x="3559175" y="3058625"/>
              <a:ext cx="308650" cy="299225"/>
            </a:xfrm>
            <a:custGeom>
              <a:avLst/>
              <a:gdLst/>
              <a:ahLst/>
              <a:cxnLst/>
              <a:rect l="l" t="t" r="r" b="b"/>
              <a:pathLst>
                <a:path w="12346" h="11969" extrusionOk="0">
                  <a:moveTo>
                    <a:pt x="7282" y="0"/>
                  </a:moveTo>
                  <a:lnTo>
                    <a:pt x="5210" y="3578"/>
                  </a:lnTo>
                  <a:lnTo>
                    <a:pt x="0" y="8809"/>
                  </a:lnTo>
                  <a:lnTo>
                    <a:pt x="3160" y="11968"/>
                  </a:lnTo>
                  <a:lnTo>
                    <a:pt x="8370" y="6738"/>
                  </a:lnTo>
                  <a:lnTo>
                    <a:pt x="11090" y="6068"/>
                  </a:lnTo>
                  <a:lnTo>
                    <a:pt x="12345" y="4833"/>
                  </a:lnTo>
                  <a:lnTo>
                    <a:pt x="7282" y="0"/>
                  </a:lnTo>
                  <a:close/>
                </a:path>
              </a:pathLst>
            </a:custGeom>
            <a:solidFill>
              <a:srgbClr val="F0D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643;p51"/>
            <p:cNvSpPr/>
            <p:nvPr/>
          </p:nvSpPr>
          <p:spPr>
            <a:xfrm>
              <a:off x="3696925" y="2952850"/>
              <a:ext cx="409950" cy="407100"/>
            </a:xfrm>
            <a:custGeom>
              <a:avLst/>
              <a:gdLst/>
              <a:ahLst/>
              <a:cxnLst/>
              <a:rect l="l" t="t" r="r" b="b"/>
              <a:pathLst>
                <a:path w="16398" h="16284" extrusionOk="0">
                  <a:moveTo>
                    <a:pt x="4992" y="0"/>
                  </a:moveTo>
                  <a:cubicBezTo>
                    <a:pt x="4339" y="0"/>
                    <a:pt x="3777" y="827"/>
                    <a:pt x="4366" y="1448"/>
                  </a:cubicBezTo>
                  <a:cubicBezTo>
                    <a:pt x="4180" y="1306"/>
                    <a:pt x="3984" y="1244"/>
                    <a:pt x="3798" y="1244"/>
                  </a:cubicBezTo>
                  <a:cubicBezTo>
                    <a:pt x="3081" y="1244"/>
                    <a:pt x="2496" y="2149"/>
                    <a:pt x="3111" y="2829"/>
                  </a:cubicBezTo>
                  <a:cubicBezTo>
                    <a:pt x="2911" y="2655"/>
                    <a:pt x="2692" y="2580"/>
                    <a:pt x="2483" y="2580"/>
                  </a:cubicBezTo>
                  <a:cubicBezTo>
                    <a:pt x="1815" y="2580"/>
                    <a:pt x="1242" y="3342"/>
                    <a:pt x="1688" y="4043"/>
                  </a:cubicBezTo>
                  <a:cubicBezTo>
                    <a:pt x="1513" y="3878"/>
                    <a:pt x="1323" y="3808"/>
                    <a:pt x="1141" y="3808"/>
                  </a:cubicBezTo>
                  <a:cubicBezTo>
                    <a:pt x="518" y="3808"/>
                    <a:pt x="0" y="4626"/>
                    <a:pt x="600" y="5194"/>
                  </a:cubicBezTo>
                  <a:lnTo>
                    <a:pt x="1918" y="6491"/>
                  </a:lnTo>
                  <a:lnTo>
                    <a:pt x="2169" y="6742"/>
                  </a:lnTo>
                  <a:lnTo>
                    <a:pt x="4408" y="9002"/>
                  </a:lnTo>
                  <a:lnTo>
                    <a:pt x="8007" y="11052"/>
                  </a:lnTo>
                  <a:lnTo>
                    <a:pt x="13238" y="16283"/>
                  </a:lnTo>
                  <a:lnTo>
                    <a:pt x="16397" y="13103"/>
                  </a:lnTo>
                  <a:lnTo>
                    <a:pt x="11166" y="7872"/>
                  </a:lnTo>
                  <a:lnTo>
                    <a:pt x="10497" y="5194"/>
                  </a:lnTo>
                  <a:lnTo>
                    <a:pt x="9534" y="4231"/>
                  </a:lnTo>
                  <a:lnTo>
                    <a:pt x="9241" y="3938"/>
                  </a:lnTo>
                  <a:lnTo>
                    <a:pt x="7086" y="1762"/>
                  </a:lnTo>
                  <a:lnTo>
                    <a:pt x="6856" y="1553"/>
                  </a:lnTo>
                  <a:lnTo>
                    <a:pt x="5601" y="277"/>
                  </a:lnTo>
                  <a:cubicBezTo>
                    <a:pt x="5411" y="82"/>
                    <a:pt x="5197" y="0"/>
                    <a:pt x="4992" y="0"/>
                  </a:cubicBezTo>
                  <a:close/>
                </a:path>
              </a:pathLst>
            </a:custGeom>
            <a:solidFill>
              <a:srgbClr val="DFB2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644;p51"/>
            <p:cNvSpPr/>
            <p:nvPr/>
          </p:nvSpPr>
          <p:spPr>
            <a:xfrm>
              <a:off x="3784775" y="2959025"/>
              <a:ext cx="90200" cy="75225"/>
            </a:xfrm>
            <a:custGeom>
              <a:avLst/>
              <a:gdLst/>
              <a:ahLst/>
              <a:cxnLst/>
              <a:rect l="l" t="t" r="r" b="b"/>
              <a:pathLst>
                <a:path w="3608" h="3009" extrusionOk="0">
                  <a:moveTo>
                    <a:pt x="2537" y="0"/>
                  </a:moveTo>
                  <a:cubicBezTo>
                    <a:pt x="2365" y="0"/>
                    <a:pt x="2186" y="65"/>
                    <a:pt x="2024" y="218"/>
                  </a:cubicBezTo>
                  <a:lnTo>
                    <a:pt x="517" y="1724"/>
                  </a:lnTo>
                  <a:cubicBezTo>
                    <a:pt x="1" y="2273"/>
                    <a:pt x="493" y="3009"/>
                    <a:pt x="1081" y="3009"/>
                  </a:cubicBezTo>
                  <a:cubicBezTo>
                    <a:pt x="1255" y="3009"/>
                    <a:pt x="1438" y="2944"/>
                    <a:pt x="1605" y="2791"/>
                  </a:cubicBezTo>
                  <a:lnTo>
                    <a:pt x="3091" y="1285"/>
                  </a:lnTo>
                  <a:cubicBezTo>
                    <a:pt x="3607" y="736"/>
                    <a:pt x="3115" y="0"/>
                    <a:pt x="2537" y="0"/>
                  </a:cubicBezTo>
                  <a:close/>
                </a:path>
              </a:pathLst>
            </a:custGeom>
            <a:solidFill>
              <a:srgbClr val="F0D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645;p51"/>
            <p:cNvSpPr/>
            <p:nvPr/>
          </p:nvSpPr>
          <p:spPr>
            <a:xfrm>
              <a:off x="3846375" y="3022850"/>
              <a:ext cx="92425" cy="76525"/>
            </a:xfrm>
            <a:custGeom>
              <a:avLst/>
              <a:gdLst/>
              <a:ahLst/>
              <a:cxnLst/>
              <a:rect l="l" t="t" r="r" b="b"/>
              <a:pathLst>
                <a:path w="3697" h="3061" extrusionOk="0">
                  <a:moveTo>
                    <a:pt x="2625" y="0"/>
                  </a:moveTo>
                  <a:cubicBezTo>
                    <a:pt x="2454" y="0"/>
                    <a:pt x="2275" y="65"/>
                    <a:pt x="2112" y="218"/>
                  </a:cubicBezTo>
                  <a:lnTo>
                    <a:pt x="606" y="1703"/>
                  </a:lnTo>
                  <a:cubicBezTo>
                    <a:pt x="1" y="2260"/>
                    <a:pt x="523" y="3060"/>
                    <a:pt x="1120" y="3060"/>
                  </a:cubicBezTo>
                  <a:cubicBezTo>
                    <a:pt x="1308" y="3060"/>
                    <a:pt x="1503" y="2981"/>
                    <a:pt x="1673" y="2791"/>
                  </a:cubicBezTo>
                  <a:lnTo>
                    <a:pt x="3180" y="1285"/>
                  </a:lnTo>
                  <a:cubicBezTo>
                    <a:pt x="3696" y="736"/>
                    <a:pt x="3204" y="0"/>
                    <a:pt x="2625" y="0"/>
                  </a:cubicBezTo>
                  <a:close/>
                </a:path>
              </a:pathLst>
            </a:custGeom>
            <a:solidFill>
              <a:srgbClr val="F0D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646;p51"/>
            <p:cNvSpPr/>
            <p:nvPr/>
          </p:nvSpPr>
          <p:spPr>
            <a:xfrm>
              <a:off x="3891475" y="3052800"/>
              <a:ext cx="78025" cy="63875"/>
            </a:xfrm>
            <a:custGeom>
              <a:avLst/>
              <a:gdLst/>
              <a:ahLst/>
              <a:cxnLst/>
              <a:rect l="l" t="t" r="r" b="b"/>
              <a:pathLst>
                <a:path w="3121" h="2555" extrusionOk="0">
                  <a:moveTo>
                    <a:pt x="2132" y="0"/>
                  </a:moveTo>
                  <a:cubicBezTo>
                    <a:pt x="1968" y="0"/>
                    <a:pt x="1797" y="69"/>
                    <a:pt x="1648" y="233"/>
                  </a:cubicBezTo>
                  <a:lnTo>
                    <a:pt x="1627" y="212"/>
                  </a:lnTo>
                  <a:lnTo>
                    <a:pt x="455" y="1405"/>
                  </a:lnTo>
                  <a:cubicBezTo>
                    <a:pt x="1" y="1892"/>
                    <a:pt x="440" y="2554"/>
                    <a:pt x="962" y="2554"/>
                  </a:cubicBezTo>
                  <a:cubicBezTo>
                    <a:pt x="1113" y="2554"/>
                    <a:pt x="1272" y="2499"/>
                    <a:pt x="1417" y="2367"/>
                  </a:cubicBezTo>
                  <a:lnTo>
                    <a:pt x="2610" y="1196"/>
                  </a:lnTo>
                  <a:cubicBezTo>
                    <a:pt x="3120" y="701"/>
                    <a:pt x="2658" y="0"/>
                    <a:pt x="2132" y="0"/>
                  </a:cubicBezTo>
                  <a:close/>
                </a:path>
              </a:pathLst>
            </a:custGeom>
            <a:solidFill>
              <a:srgbClr val="F0D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647;p51"/>
            <p:cNvSpPr/>
            <p:nvPr/>
          </p:nvSpPr>
          <p:spPr>
            <a:xfrm>
              <a:off x="3805625" y="2990925"/>
              <a:ext cx="101250" cy="85950"/>
            </a:xfrm>
            <a:custGeom>
              <a:avLst/>
              <a:gdLst/>
              <a:ahLst/>
              <a:cxnLst/>
              <a:rect l="l" t="t" r="r" b="b"/>
              <a:pathLst>
                <a:path w="4050" h="3438" extrusionOk="0">
                  <a:moveTo>
                    <a:pt x="2979" y="1"/>
                  </a:moveTo>
                  <a:cubicBezTo>
                    <a:pt x="2808" y="1"/>
                    <a:pt x="2629" y="65"/>
                    <a:pt x="2466" y="218"/>
                  </a:cubicBezTo>
                  <a:lnTo>
                    <a:pt x="520" y="2143"/>
                  </a:lnTo>
                  <a:cubicBezTo>
                    <a:pt x="0" y="2696"/>
                    <a:pt x="502" y="3437"/>
                    <a:pt x="1096" y="3437"/>
                  </a:cubicBezTo>
                  <a:cubicBezTo>
                    <a:pt x="1266" y="3437"/>
                    <a:pt x="1445" y="3376"/>
                    <a:pt x="1608" y="3231"/>
                  </a:cubicBezTo>
                  <a:lnTo>
                    <a:pt x="3533" y="1285"/>
                  </a:lnTo>
                  <a:cubicBezTo>
                    <a:pt x="4050" y="736"/>
                    <a:pt x="3558" y="1"/>
                    <a:pt x="2979" y="1"/>
                  </a:cubicBezTo>
                  <a:close/>
                </a:path>
              </a:pathLst>
            </a:custGeom>
            <a:solidFill>
              <a:srgbClr val="F0D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648;p51"/>
            <p:cNvSpPr/>
            <p:nvPr/>
          </p:nvSpPr>
          <p:spPr>
            <a:xfrm>
              <a:off x="3791950" y="3115475"/>
              <a:ext cx="74300" cy="90150"/>
            </a:xfrm>
            <a:custGeom>
              <a:avLst/>
              <a:gdLst/>
              <a:ahLst/>
              <a:cxnLst/>
              <a:rect l="l" t="t" r="r" b="b"/>
              <a:pathLst>
                <a:path w="2972" h="3606" extrusionOk="0">
                  <a:moveTo>
                    <a:pt x="1735" y="0"/>
                  </a:moveTo>
                  <a:cubicBezTo>
                    <a:pt x="1251" y="0"/>
                    <a:pt x="760" y="392"/>
                    <a:pt x="921" y="1011"/>
                  </a:cubicBezTo>
                  <a:lnTo>
                    <a:pt x="1109" y="1764"/>
                  </a:lnTo>
                  <a:lnTo>
                    <a:pt x="0" y="2894"/>
                  </a:lnTo>
                  <a:lnTo>
                    <a:pt x="1967" y="3606"/>
                  </a:lnTo>
                  <a:lnTo>
                    <a:pt x="2637" y="2957"/>
                  </a:lnTo>
                  <a:cubicBezTo>
                    <a:pt x="2867" y="2748"/>
                    <a:pt x="2971" y="2434"/>
                    <a:pt x="2888" y="2141"/>
                  </a:cubicBezTo>
                  <a:lnTo>
                    <a:pt x="2511" y="614"/>
                  </a:lnTo>
                  <a:cubicBezTo>
                    <a:pt x="2400" y="187"/>
                    <a:pt x="2069" y="0"/>
                    <a:pt x="1735" y="0"/>
                  </a:cubicBezTo>
                  <a:close/>
                </a:path>
              </a:pathLst>
            </a:custGeom>
            <a:solidFill>
              <a:srgbClr val="F0D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649;p51"/>
            <p:cNvSpPr/>
            <p:nvPr/>
          </p:nvSpPr>
          <p:spPr>
            <a:xfrm>
              <a:off x="4679625" y="1938150"/>
              <a:ext cx="299225" cy="308650"/>
            </a:xfrm>
            <a:custGeom>
              <a:avLst/>
              <a:gdLst/>
              <a:ahLst/>
              <a:cxnLst/>
              <a:rect l="l" t="t" r="r" b="b"/>
              <a:pathLst>
                <a:path w="11969" h="12346" extrusionOk="0">
                  <a:moveTo>
                    <a:pt x="8809" y="1"/>
                  </a:moveTo>
                  <a:lnTo>
                    <a:pt x="3578" y="5211"/>
                  </a:lnTo>
                  <a:lnTo>
                    <a:pt x="1" y="7282"/>
                  </a:lnTo>
                  <a:lnTo>
                    <a:pt x="4834" y="12346"/>
                  </a:lnTo>
                  <a:lnTo>
                    <a:pt x="6068" y="11090"/>
                  </a:lnTo>
                  <a:lnTo>
                    <a:pt x="6738" y="8370"/>
                  </a:lnTo>
                  <a:lnTo>
                    <a:pt x="11969" y="3160"/>
                  </a:lnTo>
                  <a:lnTo>
                    <a:pt x="8809" y="1"/>
                  </a:lnTo>
                  <a:close/>
                </a:path>
              </a:pathLst>
            </a:custGeom>
            <a:solidFill>
              <a:srgbClr val="F0D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650;p51"/>
            <p:cNvSpPr/>
            <p:nvPr/>
          </p:nvSpPr>
          <p:spPr>
            <a:xfrm>
              <a:off x="4564400" y="2084175"/>
              <a:ext cx="416550" cy="401150"/>
            </a:xfrm>
            <a:custGeom>
              <a:avLst/>
              <a:gdLst/>
              <a:ahLst/>
              <a:cxnLst/>
              <a:rect l="l" t="t" r="r" b="b"/>
              <a:pathLst>
                <a:path w="16662" h="16046" extrusionOk="0">
                  <a:moveTo>
                    <a:pt x="4971" y="1"/>
                  </a:moveTo>
                  <a:cubicBezTo>
                    <a:pt x="4368" y="1"/>
                    <a:pt x="3847" y="752"/>
                    <a:pt x="4400" y="1337"/>
                  </a:cubicBezTo>
                  <a:cubicBezTo>
                    <a:pt x="4229" y="1228"/>
                    <a:pt x="4055" y="1180"/>
                    <a:pt x="3889" y="1180"/>
                  </a:cubicBezTo>
                  <a:cubicBezTo>
                    <a:pt x="3160" y="1180"/>
                    <a:pt x="2590" y="2095"/>
                    <a:pt x="3187" y="2759"/>
                  </a:cubicBezTo>
                  <a:cubicBezTo>
                    <a:pt x="2986" y="2578"/>
                    <a:pt x="2766" y="2501"/>
                    <a:pt x="2555" y="2501"/>
                  </a:cubicBezTo>
                  <a:cubicBezTo>
                    <a:pt x="1865" y="2501"/>
                    <a:pt x="1277" y="3326"/>
                    <a:pt x="1806" y="4015"/>
                  </a:cubicBezTo>
                  <a:cubicBezTo>
                    <a:pt x="1623" y="3842"/>
                    <a:pt x="1423" y="3769"/>
                    <a:pt x="1232" y="3769"/>
                  </a:cubicBezTo>
                  <a:cubicBezTo>
                    <a:pt x="565" y="3769"/>
                    <a:pt x="0" y="4648"/>
                    <a:pt x="634" y="5249"/>
                  </a:cubicBezTo>
                  <a:lnTo>
                    <a:pt x="1910" y="6526"/>
                  </a:lnTo>
                  <a:lnTo>
                    <a:pt x="2120" y="6735"/>
                  </a:lnTo>
                  <a:lnTo>
                    <a:pt x="4296" y="8911"/>
                  </a:lnTo>
                  <a:lnTo>
                    <a:pt x="4589" y="9204"/>
                  </a:lnTo>
                  <a:lnTo>
                    <a:pt x="5551" y="10145"/>
                  </a:lnTo>
                  <a:lnTo>
                    <a:pt x="8250" y="10815"/>
                  </a:lnTo>
                  <a:lnTo>
                    <a:pt x="13481" y="16046"/>
                  </a:lnTo>
                  <a:lnTo>
                    <a:pt x="16662" y="12907"/>
                  </a:lnTo>
                  <a:lnTo>
                    <a:pt x="11431" y="7676"/>
                  </a:lnTo>
                  <a:lnTo>
                    <a:pt x="9359" y="4078"/>
                  </a:lnTo>
                  <a:lnTo>
                    <a:pt x="7099" y="1818"/>
                  </a:lnTo>
                  <a:lnTo>
                    <a:pt x="6848" y="1567"/>
                  </a:lnTo>
                  <a:lnTo>
                    <a:pt x="5551" y="269"/>
                  </a:lnTo>
                  <a:cubicBezTo>
                    <a:pt x="5372" y="80"/>
                    <a:pt x="5167" y="1"/>
                    <a:pt x="4971" y="1"/>
                  </a:cubicBezTo>
                  <a:close/>
                </a:path>
              </a:pathLst>
            </a:custGeom>
            <a:solidFill>
              <a:srgbClr val="DFB2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651;p51"/>
            <p:cNvSpPr/>
            <p:nvPr/>
          </p:nvSpPr>
          <p:spPr>
            <a:xfrm>
              <a:off x="4572550" y="2169950"/>
              <a:ext cx="92400" cy="76525"/>
            </a:xfrm>
            <a:custGeom>
              <a:avLst/>
              <a:gdLst/>
              <a:ahLst/>
              <a:cxnLst/>
              <a:rect l="l" t="t" r="r" b="b"/>
              <a:pathLst>
                <a:path w="3696" h="3061" extrusionOk="0">
                  <a:moveTo>
                    <a:pt x="2578" y="1"/>
                  </a:moveTo>
                  <a:cubicBezTo>
                    <a:pt x="2390" y="1"/>
                    <a:pt x="2194" y="80"/>
                    <a:pt x="2024" y="270"/>
                  </a:cubicBezTo>
                  <a:lnTo>
                    <a:pt x="517" y="1776"/>
                  </a:lnTo>
                  <a:cubicBezTo>
                    <a:pt x="1" y="2325"/>
                    <a:pt x="493" y="3061"/>
                    <a:pt x="1072" y="3061"/>
                  </a:cubicBezTo>
                  <a:cubicBezTo>
                    <a:pt x="1243" y="3061"/>
                    <a:pt x="1422" y="2996"/>
                    <a:pt x="1584" y="2844"/>
                  </a:cubicBezTo>
                  <a:lnTo>
                    <a:pt x="3091" y="1337"/>
                  </a:lnTo>
                  <a:cubicBezTo>
                    <a:pt x="3696" y="796"/>
                    <a:pt x="3175" y="1"/>
                    <a:pt x="2578" y="1"/>
                  </a:cubicBezTo>
                  <a:close/>
                </a:path>
              </a:pathLst>
            </a:custGeom>
            <a:solidFill>
              <a:srgbClr val="F0D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652;p51"/>
            <p:cNvSpPr/>
            <p:nvPr/>
          </p:nvSpPr>
          <p:spPr>
            <a:xfrm>
              <a:off x="4633950" y="2235075"/>
              <a:ext cx="92625" cy="76750"/>
            </a:xfrm>
            <a:custGeom>
              <a:avLst/>
              <a:gdLst/>
              <a:ahLst/>
              <a:cxnLst/>
              <a:rect l="l" t="t" r="r" b="b"/>
              <a:pathLst>
                <a:path w="3705" h="3070" extrusionOk="0">
                  <a:moveTo>
                    <a:pt x="2623" y="0"/>
                  </a:moveTo>
                  <a:cubicBezTo>
                    <a:pt x="2449" y="0"/>
                    <a:pt x="2267" y="65"/>
                    <a:pt x="2100" y="218"/>
                  </a:cubicBezTo>
                  <a:lnTo>
                    <a:pt x="593" y="1724"/>
                  </a:lnTo>
                  <a:cubicBezTo>
                    <a:pt x="1" y="2268"/>
                    <a:pt x="535" y="3070"/>
                    <a:pt x="1137" y="3070"/>
                  </a:cubicBezTo>
                  <a:cubicBezTo>
                    <a:pt x="1322" y="3070"/>
                    <a:pt x="1514" y="2994"/>
                    <a:pt x="1681" y="2812"/>
                  </a:cubicBezTo>
                  <a:lnTo>
                    <a:pt x="3188" y="1306"/>
                  </a:lnTo>
                  <a:cubicBezTo>
                    <a:pt x="3704" y="740"/>
                    <a:pt x="3211" y="0"/>
                    <a:pt x="2623" y="0"/>
                  </a:cubicBezTo>
                  <a:close/>
                </a:path>
              </a:pathLst>
            </a:custGeom>
            <a:solidFill>
              <a:srgbClr val="F0D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653;p51"/>
            <p:cNvSpPr/>
            <p:nvPr/>
          </p:nvSpPr>
          <p:spPr>
            <a:xfrm>
              <a:off x="4667775" y="2277075"/>
              <a:ext cx="76550" cy="62875"/>
            </a:xfrm>
            <a:custGeom>
              <a:avLst/>
              <a:gdLst/>
              <a:ahLst/>
              <a:cxnLst/>
              <a:rect l="l" t="t" r="r" b="b"/>
              <a:pathLst>
                <a:path w="3062" h="2515" extrusionOk="0">
                  <a:moveTo>
                    <a:pt x="2099" y="1"/>
                  </a:moveTo>
                  <a:cubicBezTo>
                    <a:pt x="1947" y="1"/>
                    <a:pt x="1789" y="57"/>
                    <a:pt x="1646" y="191"/>
                  </a:cubicBezTo>
                  <a:lnTo>
                    <a:pt x="454" y="1362"/>
                  </a:lnTo>
                  <a:cubicBezTo>
                    <a:pt x="1" y="1863"/>
                    <a:pt x="448" y="2514"/>
                    <a:pt x="964" y="2514"/>
                  </a:cubicBezTo>
                  <a:cubicBezTo>
                    <a:pt x="1115" y="2514"/>
                    <a:pt x="1273" y="2458"/>
                    <a:pt x="1416" y="2325"/>
                  </a:cubicBezTo>
                  <a:lnTo>
                    <a:pt x="2609" y="1153"/>
                  </a:lnTo>
                  <a:cubicBezTo>
                    <a:pt x="3061" y="652"/>
                    <a:pt x="2615" y="1"/>
                    <a:pt x="2099" y="1"/>
                  </a:cubicBezTo>
                  <a:close/>
                </a:path>
              </a:pathLst>
            </a:custGeom>
            <a:solidFill>
              <a:srgbClr val="F0D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654;p51"/>
            <p:cNvSpPr/>
            <p:nvPr/>
          </p:nvSpPr>
          <p:spPr>
            <a:xfrm>
              <a:off x="4602250" y="2192175"/>
              <a:ext cx="103400" cy="87525"/>
            </a:xfrm>
            <a:custGeom>
              <a:avLst/>
              <a:gdLst/>
              <a:ahLst/>
              <a:cxnLst/>
              <a:rect l="l" t="t" r="r" b="b"/>
              <a:pathLst>
                <a:path w="4136" h="3501" extrusionOk="0">
                  <a:moveTo>
                    <a:pt x="3054" y="1"/>
                  </a:moveTo>
                  <a:cubicBezTo>
                    <a:pt x="2880" y="1"/>
                    <a:pt x="2698" y="65"/>
                    <a:pt x="2531" y="218"/>
                  </a:cubicBezTo>
                  <a:lnTo>
                    <a:pt x="606" y="2164"/>
                  </a:lnTo>
                  <a:cubicBezTo>
                    <a:pt x="1" y="2705"/>
                    <a:pt x="522" y="3500"/>
                    <a:pt x="1119" y="3500"/>
                  </a:cubicBezTo>
                  <a:cubicBezTo>
                    <a:pt x="1307" y="3500"/>
                    <a:pt x="1502" y="3421"/>
                    <a:pt x="1673" y="3231"/>
                  </a:cubicBezTo>
                  <a:lnTo>
                    <a:pt x="3619" y="1306"/>
                  </a:lnTo>
                  <a:cubicBezTo>
                    <a:pt x="4135" y="741"/>
                    <a:pt x="3642" y="1"/>
                    <a:pt x="3054" y="1"/>
                  </a:cubicBezTo>
                  <a:close/>
                </a:path>
              </a:pathLst>
            </a:custGeom>
            <a:solidFill>
              <a:srgbClr val="F0D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655;p51"/>
            <p:cNvSpPr/>
            <p:nvPr/>
          </p:nvSpPr>
          <p:spPr>
            <a:xfrm>
              <a:off x="4727700" y="2170400"/>
              <a:ext cx="98950" cy="73450"/>
            </a:xfrm>
            <a:custGeom>
              <a:avLst/>
              <a:gdLst/>
              <a:ahLst/>
              <a:cxnLst/>
              <a:rect l="l" t="t" r="r" b="b"/>
              <a:pathLst>
                <a:path w="3958" h="2938" extrusionOk="0">
                  <a:moveTo>
                    <a:pt x="3246" y="1"/>
                  </a:moveTo>
                  <a:lnTo>
                    <a:pt x="2116" y="1131"/>
                  </a:lnTo>
                  <a:lnTo>
                    <a:pt x="1363" y="942"/>
                  </a:lnTo>
                  <a:cubicBezTo>
                    <a:pt x="1281" y="921"/>
                    <a:pt x="1203" y="911"/>
                    <a:pt x="1129" y="911"/>
                  </a:cubicBezTo>
                  <a:cubicBezTo>
                    <a:pt x="263" y="911"/>
                    <a:pt x="1" y="2280"/>
                    <a:pt x="965" y="2512"/>
                  </a:cubicBezTo>
                  <a:lnTo>
                    <a:pt x="2492" y="2909"/>
                  </a:lnTo>
                  <a:cubicBezTo>
                    <a:pt x="2560" y="2929"/>
                    <a:pt x="2629" y="2938"/>
                    <a:pt x="2697" y="2938"/>
                  </a:cubicBezTo>
                  <a:cubicBezTo>
                    <a:pt x="2925" y="2938"/>
                    <a:pt x="3148" y="2835"/>
                    <a:pt x="3308" y="2658"/>
                  </a:cubicBezTo>
                  <a:lnTo>
                    <a:pt x="3957" y="1989"/>
                  </a:lnTo>
                  <a:lnTo>
                    <a:pt x="3246" y="1"/>
                  </a:lnTo>
                  <a:close/>
                </a:path>
              </a:pathLst>
            </a:custGeom>
            <a:solidFill>
              <a:srgbClr val="F0D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656;p51"/>
            <p:cNvSpPr/>
            <p:nvPr/>
          </p:nvSpPr>
          <p:spPr>
            <a:xfrm>
              <a:off x="2460150" y="913025"/>
              <a:ext cx="1269050" cy="1200400"/>
            </a:xfrm>
            <a:custGeom>
              <a:avLst/>
              <a:gdLst/>
              <a:ahLst/>
              <a:cxnLst/>
              <a:rect l="l" t="t" r="r" b="b"/>
              <a:pathLst>
                <a:path w="50762" h="48016" extrusionOk="0">
                  <a:moveTo>
                    <a:pt x="30873" y="1"/>
                  </a:moveTo>
                  <a:cubicBezTo>
                    <a:pt x="23676" y="1"/>
                    <a:pt x="16478" y="2747"/>
                    <a:pt x="10986" y="8239"/>
                  </a:cubicBezTo>
                  <a:cubicBezTo>
                    <a:pt x="1" y="19224"/>
                    <a:pt x="1" y="37030"/>
                    <a:pt x="10986" y="48015"/>
                  </a:cubicBezTo>
                  <a:lnTo>
                    <a:pt x="15986" y="43035"/>
                  </a:lnTo>
                  <a:cubicBezTo>
                    <a:pt x="7742" y="34791"/>
                    <a:pt x="7742" y="21463"/>
                    <a:pt x="15986" y="13240"/>
                  </a:cubicBezTo>
                  <a:cubicBezTo>
                    <a:pt x="20098" y="9118"/>
                    <a:pt x="25486" y="7057"/>
                    <a:pt x="30876" y="7057"/>
                  </a:cubicBezTo>
                  <a:cubicBezTo>
                    <a:pt x="36266" y="7057"/>
                    <a:pt x="41660" y="9118"/>
                    <a:pt x="45781" y="13240"/>
                  </a:cubicBezTo>
                  <a:lnTo>
                    <a:pt x="50761" y="8239"/>
                  </a:lnTo>
                  <a:cubicBezTo>
                    <a:pt x="45269" y="2747"/>
                    <a:pt x="38071" y="1"/>
                    <a:pt x="308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657;p51"/>
            <p:cNvSpPr/>
            <p:nvPr/>
          </p:nvSpPr>
          <p:spPr>
            <a:xfrm>
              <a:off x="3936325" y="2320525"/>
              <a:ext cx="1273225" cy="1203550"/>
            </a:xfrm>
            <a:custGeom>
              <a:avLst/>
              <a:gdLst/>
              <a:ahLst/>
              <a:cxnLst/>
              <a:rect l="l" t="t" r="r" b="b"/>
              <a:pathLst>
                <a:path w="50929" h="48142" extrusionOk="0">
                  <a:moveTo>
                    <a:pt x="39776" y="1"/>
                  </a:moveTo>
                  <a:lnTo>
                    <a:pt x="34775" y="5002"/>
                  </a:lnTo>
                  <a:cubicBezTo>
                    <a:pt x="43145" y="13204"/>
                    <a:pt x="43207" y="26637"/>
                    <a:pt x="34922" y="34922"/>
                  </a:cubicBezTo>
                  <a:cubicBezTo>
                    <a:pt x="30805" y="39039"/>
                    <a:pt x="25417" y="41095"/>
                    <a:pt x="20032" y="41095"/>
                  </a:cubicBezTo>
                  <a:cubicBezTo>
                    <a:pt x="14579" y="41095"/>
                    <a:pt x="9128" y="38987"/>
                    <a:pt x="5001" y="34776"/>
                  </a:cubicBezTo>
                  <a:lnTo>
                    <a:pt x="0" y="39777"/>
                  </a:lnTo>
                  <a:cubicBezTo>
                    <a:pt x="5503" y="45353"/>
                    <a:pt x="12755" y="48141"/>
                    <a:pt x="20009" y="48141"/>
                  </a:cubicBezTo>
                  <a:cubicBezTo>
                    <a:pt x="27208" y="48141"/>
                    <a:pt x="34409" y="45395"/>
                    <a:pt x="39901" y="39902"/>
                  </a:cubicBezTo>
                  <a:cubicBezTo>
                    <a:pt x="50928" y="28876"/>
                    <a:pt x="50886" y="10965"/>
                    <a:pt x="397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658;p51"/>
            <p:cNvSpPr/>
            <p:nvPr/>
          </p:nvSpPr>
          <p:spPr>
            <a:xfrm>
              <a:off x="3936325" y="918000"/>
              <a:ext cx="1264325" cy="1195425"/>
            </a:xfrm>
            <a:custGeom>
              <a:avLst/>
              <a:gdLst/>
              <a:ahLst/>
              <a:cxnLst/>
              <a:rect l="l" t="t" r="r" b="b"/>
              <a:pathLst>
                <a:path w="50573" h="47817" extrusionOk="0">
                  <a:moveTo>
                    <a:pt x="19678" y="0"/>
                  </a:moveTo>
                  <a:cubicBezTo>
                    <a:pt x="12573" y="0"/>
                    <a:pt x="5466" y="2678"/>
                    <a:pt x="0" y="8040"/>
                  </a:cubicBezTo>
                  <a:lnTo>
                    <a:pt x="5001" y="13041"/>
                  </a:lnTo>
                  <a:cubicBezTo>
                    <a:pt x="9130" y="8796"/>
                    <a:pt x="14612" y="6667"/>
                    <a:pt x="20099" y="6667"/>
                  </a:cubicBezTo>
                  <a:cubicBezTo>
                    <a:pt x="25483" y="6667"/>
                    <a:pt x="30870" y="8718"/>
                    <a:pt x="34984" y="12832"/>
                  </a:cubicBezTo>
                  <a:cubicBezTo>
                    <a:pt x="43291" y="21139"/>
                    <a:pt x="43186" y="34634"/>
                    <a:pt x="34775" y="42815"/>
                  </a:cubicBezTo>
                  <a:lnTo>
                    <a:pt x="39776" y="47816"/>
                  </a:lnTo>
                  <a:cubicBezTo>
                    <a:pt x="50572" y="36810"/>
                    <a:pt x="50489" y="19151"/>
                    <a:pt x="39567" y="8250"/>
                  </a:cubicBezTo>
                  <a:cubicBezTo>
                    <a:pt x="34079" y="2752"/>
                    <a:pt x="26879" y="0"/>
                    <a:pt x="196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659;p51"/>
            <p:cNvSpPr/>
            <p:nvPr/>
          </p:nvSpPr>
          <p:spPr>
            <a:xfrm>
              <a:off x="2460150" y="2320525"/>
              <a:ext cx="1269050" cy="1200400"/>
            </a:xfrm>
            <a:custGeom>
              <a:avLst/>
              <a:gdLst/>
              <a:ahLst/>
              <a:cxnLst/>
              <a:rect l="l" t="t" r="r" b="b"/>
              <a:pathLst>
                <a:path w="50762" h="48016" extrusionOk="0">
                  <a:moveTo>
                    <a:pt x="10986" y="1"/>
                  </a:moveTo>
                  <a:cubicBezTo>
                    <a:pt x="1" y="10986"/>
                    <a:pt x="1" y="28792"/>
                    <a:pt x="10986" y="39777"/>
                  </a:cubicBezTo>
                  <a:cubicBezTo>
                    <a:pt x="16478" y="45269"/>
                    <a:pt x="23676" y="48015"/>
                    <a:pt x="30873" y="48015"/>
                  </a:cubicBezTo>
                  <a:cubicBezTo>
                    <a:pt x="38071" y="48015"/>
                    <a:pt x="45269" y="45269"/>
                    <a:pt x="50761" y="39777"/>
                  </a:cubicBezTo>
                  <a:lnTo>
                    <a:pt x="45781" y="34776"/>
                  </a:lnTo>
                  <a:cubicBezTo>
                    <a:pt x="41660" y="38898"/>
                    <a:pt x="36266" y="40959"/>
                    <a:pt x="30876" y="40959"/>
                  </a:cubicBezTo>
                  <a:cubicBezTo>
                    <a:pt x="25486" y="40959"/>
                    <a:pt x="20098" y="38898"/>
                    <a:pt x="15986" y="34776"/>
                  </a:cubicBezTo>
                  <a:cubicBezTo>
                    <a:pt x="7742" y="26553"/>
                    <a:pt x="7742" y="13225"/>
                    <a:pt x="15986" y="4981"/>
                  </a:cubicBezTo>
                  <a:lnTo>
                    <a:pt x="109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660;p51"/>
            <p:cNvSpPr/>
            <p:nvPr/>
          </p:nvSpPr>
          <p:spPr>
            <a:xfrm>
              <a:off x="2532850" y="941425"/>
              <a:ext cx="509525" cy="468000"/>
            </a:xfrm>
            <a:custGeom>
              <a:avLst/>
              <a:gdLst/>
              <a:ahLst/>
              <a:cxnLst/>
              <a:rect l="l" t="t" r="r" b="b"/>
              <a:pathLst>
                <a:path w="20381" h="18720" extrusionOk="0">
                  <a:moveTo>
                    <a:pt x="9584" y="0"/>
                  </a:moveTo>
                  <a:cubicBezTo>
                    <a:pt x="7622" y="0"/>
                    <a:pt x="5616" y="819"/>
                    <a:pt x="3704" y="2730"/>
                  </a:cubicBezTo>
                  <a:cubicBezTo>
                    <a:pt x="1" y="6434"/>
                    <a:pt x="399" y="10472"/>
                    <a:pt x="2930" y="13904"/>
                  </a:cubicBezTo>
                  <a:cubicBezTo>
                    <a:pt x="1926" y="14929"/>
                    <a:pt x="2324" y="15640"/>
                    <a:pt x="4248" y="16686"/>
                  </a:cubicBezTo>
                  <a:cubicBezTo>
                    <a:pt x="5106" y="17147"/>
                    <a:pt x="5593" y="17277"/>
                    <a:pt x="5870" y="17277"/>
                  </a:cubicBezTo>
                  <a:cubicBezTo>
                    <a:pt x="6147" y="17277"/>
                    <a:pt x="6215" y="17147"/>
                    <a:pt x="6236" y="17084"/>
                  </a:cubicBezTo>
                  <a:cubicBezTo>
                    <a:pt x="7885" y="18150"/>
                    <a:pt x="9737" y="18720"/>
                    <a:pt x="11550" y="18720"/>
                  </a:cubicBezTo>
                  <a:cubicBezTo>
                    <a:pt x="13188" y="18720"/>
                    <a:pt x="14796" y="18255"/>
                    <a:pt x="16196" y="17272"/>
                  </a:cubicBezTo>
                  <a:cubicBezTo>
                    <a:pt x="16582" y="17396"/>
                    <a:pt x="17230" y="17575"/>
                    <a:pt x="17742" y="17575"/>
                  </a:cubicBezTo>
                  <a:cubicBezTo>
                    <a:pt x="18007" y="17575"/>
                    <a:pt x="18236" y="17526"/>
                    <a:pt x="18372" y="17398"/>
                  </a:cubicBezTo>
                  <a:cubicBezTo>
                    <a:pt x="18769" y="17000"/>
                    <a:pt x="18435" y="15808"/>
                    <a:pt x="18267" y="15222"/>
                  </a:cubicBezTo>
                  <a:cubicBezTo>
                    <a:pt x="20381" y="12230"/>
                    <a:pt x="20130" y="8401"/>
                    <a:pt x="18079" y="5262"/>
                  </a:cubicBezTo>
                  <a:cubicBezTo>
                    <a:pt x="18205" y="5220"/>
                    <a:pt x="18560" y="4948"/>
                    <a:pt x="17661" y="3274"/>
                  </a:cubicBezTo>
                  <a:cubicBezTo>
                    <a:pt x="16983" y="2013"/>
                    <a:pt x="16445" y="1411"/>
                    <a:pt x="15872" y="1411"/>
                  </a:cubicBezTo>
                  <a:cubicBezTo>
                    <a:pt x="15561" y="1411"/>
                    <a:pt x="15239" y="1589"/>
                    <a:pt x="14878" y="1935"/>
                  </a:cubicBezTo>
                  <a:cubicBezTo>
                    <a:pt x="13227" y="720"/>
                    <a:pt x="11425" y="0"/>
                    <a:pt x="9584" y="0"/>
                  </a:cubicBezTo>
                  <a:close/>
                </a:path>
              </a:pathLst>
            </a:custGeom>
            <a:solidFill>
              <a:srgbClr val="A891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661;p51"/>
            <p:cNvSpPr/>
            <p:nvPr/>
          </p:nvSpPr>
          <p:spPr>
            <a:xfrm>
              <a:off x="2474800" y="929075"/>
              <a:ext cx="547700" cy="476600"/>
            </a:xfrm>
            <a:custGeom>
              <a:avLst/>
              <a:gdLst/>
              <a:ahLst/>
              <a:cxnLst/>
              <a:rect l="l" t="t" r="r" b="b"/>
              <a:pathLst>
                <a:path w="21908" h="19064" extrusionOk="0">
                  <a:moveTo>
                    <a:pt x="11571" y="0"/>
                  </a:moveTo>
                  <a:cubicBezTo>
                    <a:pt x="9420" y="0"/>
                    <a:pt x="7341" y="885"/>
                    <a:pt x="5524" y="2701"/>
                  </a:cubicBezTo>
                  <a:cubicBezTo>
                    <a:pt x="0" y="8246"/>
                    <a:pt x="4604" y="18185"/>
                    <a:pt x="11906" y="19043"/>
                  </a:cubicBezTo>
                  <a:lnTo>
                    <a:pt x="12032" y="19064"/>
                  </a:lnTo>
                  <a:cubicBezTo>
                    <a:pt x="12283" y="18896"/>
                    <a:pt x="12450" y="18499"/>
                    <a:pt x="12471" y="17787"/>
                  </a:cubicBezTo>
                  <a:cubicBezTo>
                    <a:pt x="12492" y="16804"/>
                    <a:pt x="12199" y="16615"/>
                    <a:pt x="13182" y="16176"/>
                  </a:cubicBezTo>
                  <a:cubicBezTo>
                    <a:pt x="14229" y="15716"/>
                    <a:pt x="15107" y="16009"/>
                    <a:pt x="17074" y="14063"/>
                  </a:cubicBezTo>
                  <a:cubicBezTo>
                    <a:pt x="18957" y="12159"/>
                    <a:pt x="18518" y="11364"/>
                    <a:pt x="18936" y="10443"/>
                  </a:cubicBezTo>
                  <a:cubicBezTo>
                    <a:pt x="19221" y="9793"/>
                    <a:pt x="19391" y="9686"/>
                    <a:pt x="19743" y="9686"/>
                  </a:cubicBezTo>
                  <a:cubicBezTo>
                    <a:pt x="19914" y="9686"/>
                    <a:pt x="20129" y="9712"/>
                    <a:pt x="20421" y="9712"/>
                  </a:cubicBezTo>
                  <a:cubicBezTo>
                    <a:pt x="20455" y="9712"/>
                    <a:pt x="20490" y="9711"/>
                    <a:pt x="20527" y="9711"/>
                  </a:cubicBezTo>
                  <a:cubicBezTo>
                    <a:pt x="21384" y="9690"/>
                    <a:pt x="21782" y="9460"/>
                    <a:pt x="21908" y="9104"/>
                  </a:cubicBezTo>
                  <a:cubicBezTo>
                    <a:pt x="21845" y="8790"/>
                    <a:pt x="21761" y="8476"/>
                    <a:pt x="21656" y="8162"/>
                  </a:cubicBezTo>
                  <a:cubicBezTo>
                    <a:pt x="20799" y="5463"/>
                    <a:pt x="19041" y="3162"/>
                    <a:pt x="16677" y="1613"/>
                  </a:cubicBezTo>
                  <a:cubicBezTo>
                    <a:pt x="14992" y="546"/>
                    <a:pt x="13260" y="0"/>
                    <a:pt x="11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662;p51"/>
            <p:cNvSpPr/>
            <p:nvPr/>
          </p:nvSpPr>
          <p:spPr>
            <a:xfrm>
              <a:off x="4609525" y="3000650"/>
              <a:ext cx="509525" cy="468275"/>
            </a:xfrm>
            <a:custGeom>
              <a:avLst/>
              <a:gdLst/>
              <a:ahLst/>
              <a:cxnLst/>
              <a:rect l="l" t="t" r="r" b="b"/>
              <a:pathLst>
                <a:path w="20381" h="18731" extrusionOk="0">
                  <a:moveTo>
                    <a:pt x="8843" y="1"/>
                  </a:moveTo>
                  <a:cubicBezTo>
                    <a:pt x="7201" y="1"/>
                    <a:pt x="5589" y="465"/>
                    <a:pt x="4185" y="1440"/>
                  </a:cubicBezTo>
                  <a:cubicBezTo>
                    <a:pt x="3806" y="1318"/>
                    <a:pt x="3172" y="1144"/>
                    <a:pt x="2665" y="1144"/>
                  </a:cubicBezTo>
                  <a:cubicBezTo>
                    <a:pt x="2388" y="1144"/>
                    <a:pt x="2150" y="1196"/>
                    <a:pt x="2009" y="1336"/>
                  </a:cubicBezTo>
                  <a:cubicBezTo>
                    <a:pt x="1612" y="1733"/>
                    <a:pt x="1926" y="2926"/>
                    <a:pt x="2135" y="3491"/>
                  </a:cubicBezTo>
                  <a:cubicBezTo>
                    <a:pt x="1" y="6483"/>
                    <a:pt x="273" y="10333"/>
                    <a:pt x="2302" y="13471"/>
                  </a:cubicBezTo>
                  <a:cubicBezTo>
                    <a:pt x="2177" y="13513"/>
                    <a:pt x="1821" y="13764"/>
                    <a:pt x="2721" y="15438"/>
                  </a:cubicBezTo>
                  <a:cubicBezTo>
                    <a:pt x="3399" y="16699"/>
                    <a:pt x="3936" y="17301"/>
                    <a:pt x="4509" y="17301"/>
                  </a:cubicBezTo>
                  <a:cubicBezTo>
                    <a:pt x="4821" y="17301"/>
                    <a:pt x="5143" y="17124"/>
                    <a:pt x="5504" y="16777"/>
                  </a:cubicBezTo>
                  <a:cubicBezTo>
                    <a:pt x="7157" y="18005"/>
                    <a:pt x="8963" y="18731"/>
                    <a:pt x="10807" y="18731"/>
                  </a:cubicBezTo>
                  <a:cubicBezTo>
                    <a:pt x="12767" y="18731"/>
                    <a:pt x="14769" y="17911"/>
                    <a:pt x="16677" y="16003"/>
                  </a:cubicBezTo>
                  <a:cubicBezTo>
                    <a:pt x="20380" y="12300"/>
                    <a:pt x="19983" y="8241"/>
                    <a:pt x="17472" y="4809"/>
                  </a:cubicBezTo>
                  <a:cubicBezTo>
                    <a:pt x="18455" y="3805"/>
                    <a:pt x="18079" y="3072"/>
                    <a:pt x="16133" y="2026"/>
                  </a:cubicBezTo>
                  <a:cubicBezTo>
                    <a:pt x="15266" y="1572"/>
                    <a:pt x="14779" y="1443"/>
                    <a:pt x="14503" y="1443"/>
                  </a:cubicBezTo>
                  <a:cubicBezTo>
                    <a:pt x="14233" y="1443"/>
                    <a:pt x="14166" y="1567"/>
                    <a:pt x="14145" y="1629"/>
                  </a:cubicBezTo>
                  <a:cubicBezTo>
                    <a:pt x="12500" y="565"/>
                    <a:pt x="10653" y="1"/>
                    <a:pt x="8843" y="1"/>
                  </a:cubicBezTo>
                  <a:close/>
                </a:path>
              </a:pathLst>
            </a:custGeom>
            <a:solidFill>
              <a:srgbClr val="F0D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663;p51"/>
            <p:cNvSpPr/>
            <p:nvPr/>
          </p:nvSpPr>
          <p:spPr>
            <a:xfrm>
              <a:off x="4625750" y="3002650"/>
              <a:ext cx="548225" cy="476075"/>
            </a:xfrm>
            <a:custGeom>
              <a:avLst/>
              <a:gdLst/>
              <a:ahLst/>
              <a:cxnLst/>
              <a:rect l="l" t="t" r="r" b="b"/>
              <a:pathLst>
                <a:path w="21929" h="19043" extrusionOk="0">
                  <a:moveTo>
                    <a:pt x="9876" y="0"/>
                  </a:moveTo>
                  <a:cubicBezTo>
                    <a:pt x="9625" y="189"/>
                    <a:pt x="9186" y="1925"/>
                    <a:pt x="8391" y="2239"/>
                  </a:cubicBezTo>
                  <a:cubicBezTo>
                    <a:pt x="8260" y="2305"/>
                    <a:pt x="8113" y="2337"/>
                    <a:pt x="7965" y="2337"/>
                  </a:cubicBezTo>
                  <a:cubicBezTo>
                    <a:pt x="7876" y="2337"/>
                    <a:pt x="7787" y="2325"/>
                    <a:pt x="7700" y="2302"/>
                  </a:cubicBezTo>
                  <a:cubicBezTo>
                    <a:pt x="7261" y="2114"/>
                    <a:pt x="7052" y="858"/>
                    <a:pt x="6905" y="419"/>
                  </a:cubicBezTo>
                  <a:cubicBezTo>
                    <a:pt x="6257" y="1193"/>
                    <a:pt x="6005" y="2679"/>
                    <a:pt x="5796" y="3306"/>
                  </a:cubicBezTo>
                  <a:cubicBezTo>
                    <a:pt x="5796" y="3097"/>
                    <a:pt x="5796" y="2888"/>
                    <a:pt x="5796" y="2679"/>
                  </a:cubicBezTo>
                  <a:cubicBezTo>
                    <a:pt x="5817" y="2448"/>
                    <a:pt x="5817" y="1402"/>
                    <a:pt x="5796" y="1193"/>
                  </a:cubicBezTo>
                  <a:cubicBezTo>
                    <a:pt x="5566" y="1402"/>
                    <a:pt x="5378" y="1653"/>
                    <a:pt x="5210" y="1925"/>
                  </a:cubicBezTo>
                  <a:cubicBezTo>
                    <a:pt x="5085" y="2155"/>
                    <a:pt x="5001" y="2386"/>
                    <a:pt x="4938" y="2637"/>
                  </a:cubicBezTo>
                  <a:cubicBezTo>
                    <a:pt x="4771" y="3118"/>
                    <a:pt x="4645" y="3599"/>
                    <a:pt x="4562" y="4101"/>
                  </a:cubicBezTo>
                  <a:cubicBezTo>
                    <a:pt x="4520" y="4248"/>
                    <a:pt x="4499" y="4394"/>
                    <a:pt x="4499" y="4541"/>
                  </a:cubicBezTo>
                  <a:cubicBezTo>
                    <a:pt x="4457" y="3892"/>
                    <a:pt x="4478" y="3264"/>
                    <a:pt x="4541" y="2637"/>
                  </a:cubicBezTo>
                  <a:lnTo>
                    <a:pt x="4541" y="2637"/>
                  </a:lnTo>
                  <a:cubicBezTo>
                    <a:pt x="4520" y="2762"/>
                    <a:pt x="4394" y="2888"/>
                    <a:pt x="4311" y="2992"/>
                  </a:cubicBezTo>
                  <a:cubicBezTo>
                    <a:pt x="4206" y="3139"/>
                    <a:pt x="4101" y="3285"/>
                    <a:pt x="4039" y="3453"/>
                  </a:cubicBezTo>
                  <a:cubicBezTo>
                    <a:pt x="3829" y="3892"/>
                    <a:pt x="3683" y="4331"/>
                    <a:pt x="3620" y="4792"/>
                  </a:cubicBezTo>
                  <a:cubicBezTo>
                    <a:pt x="3557" y="5127"/>
                    <a:pt x="3536" y="5461"/>
                    <a:pt x="3578" y="5775"/>
                  </a:cubicBezTo>
                  <a:cubicBezTo>
                    <a:pt x="3264" y="5440"/>
                    <a:pt x="3348" y="4938"/>
                    <a:pt x="3118" y="4583"/>
                  </a:cubicBezTo>
                  <a:cubicBezTo>
                    <a:pt x="3076" y="4666"/>
                    <a:pt x="3055" y="4729"/>
                    <a:pt x="3013" y="4813"/>
                  </a:cubicBezTo>
                  <a:lnTo>
                    <a:pt x="2930" y="5127"/>
                  </a:lnTo>
                  <a:cubicBezTo>
                    <a:pt x="2720" y="5733"/>
                    <a:pt x="2616" y="6361"/>
                    <a:pt x="2679" y="7010"/>
                  </a:cubicBezTo>
                  <a:cubicBezTo>
                    <a:pt x="2741" y="7282"/>
                    <a:pt x="2762" y="7575"/>
                    <a:pt x="2762" y="7847"/>
                  </a:cubicBezTo>
                  <a:cubicBezTo>
                    <a:pt x="2700" y="7972"/>
                    <a:pt x="2658" y="8098"/>
                    <a:pt x="2595" y="8244"/>
                  </a:cubicBezTo>
                  <a:cubicBezTo>
                    <a:pt x="2156" y="9228"/>
                    <a:pt x="126" y="9583"/>
                    <a:pt x="0" y="9939"/>
                  </a:cubicBezTo>
                  <a:cubicBezTo>
                    <a:pt x="63" y="10274"/>
                    <a:pt x="147" y="10588"/>
                    <a:pt x="251" y="10902"/>
                  </a:cubicBezTo>
                  <a:cubicBezTo>
                    <a:pt x="1109" y="13580"/>
                    <a:pt x="2867" y="15902"/>
                    <a:pt x="5231" y="17430"/>
                  </a:cubicBezTo>
                  <a:cubicBezTo>
                    <a:pt x="6916" y="18497"/>
                    <a:pt x="8648" y="19043"/>
                    <a:pt x="10337" y="19043"/>
                  </a:cubicBezTo>
                  <a:cubicBezTo>
                    <a:pt x="12488" y="19043"/>
                    <a:pt x="14567" y="18158"/>
                    <a:pt x="16384" y="16342"/>
                  </a:cubicBezTo>
                  <a:cubicBezTo>
                    <a:pt x="21928" y="10797"/>
                    <a:pt x="17304" y="879"/>
                    <a:pt x="100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664;p51"/>
            <p:cNvSpPr/>
            <p:nvPr/>
          </p:nvSpPr>
          <p:spPr>
            <a:xfrm>
              <a:off x="2549075" y="3007450"/>
              <a:ext cx="507950" cy="468875"/>
            </a:xfrm>
            <a:custGeom>
              <a:avLst/>
              <a:gdLst/>
              <a:ahLst/>
              <a:cxnLst/>
              <a:rect l="l" t="t" r="r" b="b"/>
              <a:pathLst>
                <a:path w="20318" h="18755" extrusionOk="0">
                  <a:moveTo>
                    <a:pt x="11542" y="0"/>
                  </a:moveTo>
                  <a:cubicBezTo>
                    <a:pt x="9731" y="0"/>
                    <a:pt x="7888" y="581"/>
                    <a:pt x="6236" y="1650"/>
                  </a:cubicBezTo>
                  <a:cubicBezTo>
                    <a:pt x="6216" y="1589"/>
                    <a:pt x="6141" y="1474"/>
                    <a:pt x="5880" y="1474"/>
                  </a:cubicBezTo>
                  <a:cubicBezTo>
                    <a:pt x="5602" y="1474"/>
                    <a:pt x="5111" y="1604"/>
                    <a:pt x="4248" y="2068"/>
                  </a:cubicBezTo>
                  <a:cubicBezTo>
                    <a:pt x="2323" y="3114"/>
                    <a:pt x="1926" y="3826"/>
                    <a:pt x="2909" y="4851"/>
                  </a:cubicBezTo>
                  <a:cubicBezTo>
                    <a:pt x="398" y="8261"/>
                    <a:pt x="1" y="12321"/>
                    <a:pt x="3704" y="16024"/>
                  </a:cubicBezTo>
                  <a:cubicBezTo>
                    <a:pt x="5615" y="17935"/>
                    <a:pt x="7616" y="18754"/>
                    <a:pt x="9576" y="18754"/>
                  </a:cubicBezTo>
                  <a:cubicBezTo>
                    <a:pt x="11414" y="18754"/>
                    <a:pt x="13217" y="18034"/>
                    <a:pt x="14877" y="16819"/>
                  </a:cubicBezTo>
                  <a:cubicBezTo>
                    <a:pt x="15238" y="17165"/>
                    <a:pt x="15563" y="17343"/>
                    <a:pt x="15877" y="17343"/>
                  </a:cubicBezTo>
                  <a:cubicBezTo>
                    <a:pt x="16454" y="17343"/>
                    <a:pt x="16996" y="16741"/>
                    <a:pt x="17660" y="15480"/>
                  </a:cubicBezTo>
                  <a:cubicBezTo>
                    <a:pt x="18581" y="13764"/>
                    <a:pt x="18183" y="13534"/>
                    <a:pt x="18058" y="13492"/>
                  </a:cubicBezTo>
                  <a:cubicBezTo>
                    <a:pt x="20087" y="10354"/>
                    <a:pt x="20317" y="6483"/>
                    <a:pt x="18246" y="3533"/>
                  </a:cubicBezTo>
                  <a:cubicBezTo>
                    <a:pt x="18434" y="2947"/>
                    <a:pt x="18748" y="1754"/>
                    <a:pt x="18372" y="1357"/>
                  </a:cubicBezTo>
                  <a:cubicBezTo>
                    <a:pt x="18236" y="1221"/>
                    <a:pt x="18008" y="1171"/>
                    <a:pt x="17742" y="1171"/>
                  </a:cubicBezTo>
                  <a:cubicBezTo>
                    <a:pt x="17231" y="1171"/>
                    <a:pt x="16581" y="1358"/>
                    <a:pt x="16196" y="1482"/>
                  </a:cubicBezTo>
                  <a:cubicBezTo>
                    <a:pt x="14778" y="471"/>
                    <a:pt x="13173" y="0"/>
                    <a:pt x="11542" y="0"/>
                  </a:cubicBezTo>
                  <a:close/>
                </a:path>
              </a:pathLst>
            </a:custGeom>
            <a:solidFill>
              <a:srgbClr val="F0D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665;p51"/>
            <p:cNvSpPr/>
            <p:nvPr/>
          </p:nvSpPr>
          <p:spPr>
            <a:xfrm>
              <a:off x="2537050" y="2996175"/>
              <a:ext cx="522600" cy="487475"/>
            </a:xfrm>
            <a:custGeom>
              <a:avLst/>
              <a:gdLst/>
              <a:ahLst/>
              <a:cxnLst/>
              <a:rect l="l" t="t" r="r" b="b"/>
              <a:pathLst>
                <a:path w="20904" h="19499" extrusionOk="0">
                  <a:moveTo>
                    <a:pt x="10796" y="0"/>
                  </a:moveTo>
                  <a:cubicBezTo>
                    <a:pt x="10364" y="0"/>
                    <a:pt x="9851" y="56"/>
                    <a:pt x="9270" y="217"/>
                  </a:cubicBezTo>
                  <a:cubicBezTo>
                    <a:pt x="6549" y="992"/>
                    <a:pt x="4018" y="3000"/>
                    <a:pt x="2511" y="5386"/>
                  </a:cubicBezTo>
                  <a:cubicBezTo>
                    <a:pt x="0" y="9361"/>
                    <a:pt x="272" y="13588"/>
                    <a:pt x="3641" y="16956"/>
                  </a:cubicBezTo>
                  <a:cubicBezTo>
                    <a:pt x="5411" y="18727"/>
                    <a:pt x="7617" y="19499"/>
                    <a:pt x="9847" y="19499"/>
                  </a:cubicBezTo>
                  <a:cubicBezTo>
                    <a:pt x="14865" y="19499"/>
                    <a:pt x="20003" y="15589"/>
                    <a:pt x="20568" y="10344"/>
                  </a:cubicBezTo>
                  <a:cubicBezTo>
                    <a:pt x="20903" y="7269"/>
                    <a:pt x="20317" y="6139"/>
                    <a:pt x="20317" y="6139"/>
                  </a:cubicBezTo>
                  <a:cubicBezTo>
                    <a:pt x="19355" y="4779"/>
                    <a:pt x="18037" y="3754"/>
                    <a:pt x="16509" y="3168"/>
                  </a:cubicBezTo>
                  <a:cubicBezTo>
                    <a:pt x="15505" y="2770"/>
                    <a:pt x="14500" y="2477"/>
                    <a:pt x="13454" y="2268"/>
                  </a:cubicBezTo>
                  <a:lnTo>
                    <a:pt x="12324" y="280"/>
                  </a:lnTo>
                  <a:cubicBezTo>
                    <a:pt x="12324" y="280"/>
                    <a:pt x="11764" y="0"/>
                    <a:pt x="107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666;p51"/>
            <p:cNvSpPr/>
            <p:nvPr/>
          </p:nvSpPr>
          <p:spPr>
            <a:xfrm>
              <a:off x="2492600" y="3354700"/>
              <a:ext cx="237500" cy="195125"/>
            </a:xfrm>
            <a:custGeom>
              <a:avLst/>
              <a:gdLst/>
              <a:ahLst/>
              <a:cxnLst/>
              <a:rect l="l" t="t" r="r" b="b"/>
              <a:pathLst>
                <a:path w="9500" h="7805" extrusionOk="0">
                  <a:moveTo>
                    <a:pt x="4281" y="1"/>
                  </a:moveTo>
                  <a:cubicBezTo>
                    <a:pt x="1457" y="1"/>
                    <a:pt x="0" y="3741"/>
                    <a:pt x="1737" y="6172"/>
                  </a:cubicBezTo>
                  <a:cubicBezTo>
                    <a:pt x="2534" y="7279"/>
                    <a:pt x="3826" y="7804"/>
                    <a:pt x="5142" y="7804"/>
                  </a:cubicBezTo>
                  <a:cubicBezTo>
                    <a:pt x="6140" y="7804"/>
                    <a:pt x="7151" y="7503"/>
                    <a:pt x="7972" y="6926"/>
                  </a:cubicBezTo>
                  <a:cubicBezTo>
                    <a:pt x="8704" y="6403"/>
                    <a:pt x="9395" y="5356"/>
                    <a:pt x="9436" y="4436"/>
                  </a:cubicBezTo>
                  <a:cubicBezTo>
                    <a:pt x="9499" y="3285"/>
                    <a:pt x="8348" y="2343"/>
                    <a:pt x="7616" y="1611"/>
                  </a:cubicBezTo>
                  <a:cubicBezTo>
                    <a:pt x="7030" y="1025"/>
                    <a:pt x="6340" y="565"/>
                    <a:pt x="5586" y="251"/>
                  </a:cubicBezTo>
                  <a:cubicBezTo>
                    <a:pt x="5126" y="79"/>
                    <a:pt x="4689" y="1"/>
                    <a:pt x="42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667;p51"/>
            <p:cNvSpPr/>
            <p:nvPr/>
          </p:nvSpPr>
          <p:spPr>
            <a:xfrm>
              <a:off x="2589875" y="3347925"/>
              <a:ext cx="150675" cy="122400"/>
            </a:xfrm>
            <a:custGeom>
              <a:avLst/>
              <a:gdLst/>
              <a:ahLst/>
              <a:cxnLst/>
              <a:rect l="l" t="t" r="r" b="b"/>
              <a:pathLst>
                <a:path w="6027" h="4896" extrusionOk="0">
                  <a:moveTo>
                    <a:pt x="1364" y="1"/>
                  </a:moveTo>
                  <a:cubicBezTo>
                    <a:pt x="811" y="1"/>
                    <a:pt x="328" y="165"/>
                    <a:pt x="1" y="501"/>
                  </a:cubicBezTo>
                  <a:cubicBezTo>
                    <a:pt x="317" y="292"/>
                    <a:pt x="716" y="190"/>
                    <a:pt x="1156" y="190"/>
                  </a:cubicBezTo>
                  <a:cubicBezTo>
                    <a:pt x="1995" y="190"/>
                    <a:pt x="2986" y="562"/>
                    <a:pt x="3851" y="1275"/>
                  </a:cubicBezTo>
                  <a:cubicBezTo>
                    <a:pt x="5190" y="2363"/>
                    <a:pt x="5797" y="3891"/>
                    <a:pt x="5378" y="4895"/>
                  </a:cubicBezTo>
                  <a:cubicBezTo>
                    <a:pt x="6027" y="3912"/>
                    <a:pt x="5441" y="2259"/>
                    <a:pt x="4018" y="1066"/>
                  </a:cubicBezTo>
                  <a:cubicBezTo>
                    <a:pt x="3167" y="365"/>
                    <a:pt x="2188" y="1"/>
                    <a:pt x="1364" y="1"/>
                  </a:cubicBezTo>
                  <a:close/>
                </a:path>
              </a:pathLst>
            </a:custGeom>
            <a:solidFill>
              <a:srgbClr val="EDB4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668;p51"/>
            <p:cNvSpPr/>
            <p:nvPr/>
          </p:nvSpPr>
          <p:spPr>
            <a:xfrm>
              <a:off x="4567675" y="1005300"/>
              <a:ext cx="507425" cy="469075"/>
            </a:xfrm>
            <a:custGeom>
              <a:avLst/>
              <a:gdLst/>
              <a:ahLst/>
              <a:cxnLst/>
              <a:rect l="l" t="t" r="r" b="b"/>
              <a:pathLst>
                <a:path w="20297" h="18763" extrusionOk="0">
                  <a:moveTo>
                    <a:pt x="10732" y="1"/>
                  </a:moveTo>
                  <a:cubicBezTo>
                    <a:pt x="8890" y="1"/>
                    <a:pt x="7084" y="726"/>
                    <a:pt x="5420" y="1954"/>
                  </a:cubicBezTo>
                  <a:cubicBezTo>
                    <a:pt x="5059" y="1600"/>
                    <a:pt x="4736" y="1420"/>
                    <a:pt x="4424" y="1420"/>
                  </a:cubicBezTo>
                  <a:cubicBezTo>
                    <a:pt x="3851" y="1420"/>
                    <a:pt x="3314" y="2026"/>
                    <a:pt x="2637" y="3272"/>
                  </a:cubicBezTo>
                  <a:cubicBezTo>
                    <a:pt x="1717" y="4988"/>
                    <a:pt x="2114" y="5239"/>
                    <a:pt x="2240" y="5260"/>
                  </a:cubicBezTo>
                  <a:cubicBezTo>
                    <a:pt x="210" y="8398"/>
                    <a:pt x="1" y="12269"/>
                    <a:pt x="2051" y="15219"/>
                  </a:cubicBezTo>
                  <a:cubicBezTo>
                    <a:pt x="1863" y="15805"/>
                    <a:pt x="1549" y="17019"/>
                    <a:pt x="1947" y="17395"/>
                  </a:cubicBezTo>
                  <a:cubicBezTo>
                    <a:pt x="2080" y="17536"/>
                    <a:pt x="2316" y="17587"/>
                    <a:pt x="2592" y="17587"/>
                  </a:cubicBezTo>
                  <a:cubicBezTo>
                    <a:pt x="3098" y="17587"/>
                    <a:pt x="3736" y="17413"/>
                    <a:pt x="4102" y="17291"/>
                  </a:cubicBezTo>
                  <a:cubicBezTo>
                    <a:pt x="5519" y="18292"/>
                    <a:pt x="7124" y="18762"/>
                    <a:pt x="8757" y="18762"/>
                  </a:cubicBezTo>
                  <a:cubicBezTo>
                    <a:pt x="10571" y="18762"/>
                    <a:pt x="12420" y="18182"/>
                    <a:pt x="14082" y="17103"/>
                  </a:cubicBezTo>
                  <a:cubicBezTo>
                    <a:pt x="14093" y="17174"/>
                    <a:pt x="14163" y="17296"/>
                    <a:pt x="14429" y="17296"/>
                  </a:cubicBezTo>
                  <a:cubicBezTo>
                    <a:pt x="14706" y="17296"/>
                    <a:pt x="15195" y="17164"/>
                    <a:pt x="16049" y="16705"/>
                  </a:cubicBezTo>
                  <a:cubicBezTo>
                    <a:pt x="17995" y="15659"/>
                    <a:pt x="18372" y="14926"/>
                    <a:pt x="17388" y="13922"/>
                  </a:cubicBezTo>
                  <a:cubicBezTo>
                    <a:pt x="19920" y="10491"/>
                    <a:pt x="20297" y="6431"/>
                    <a:pt x="16593" y="2728"/>
                  </a:cubicBezTo>
                  <a:cubicBezTo>
                    <a:pt x="14685" y="820"/>
                    <a:pt x="12689" y="1"/>
                    <a:pt x="10732" y="1"/>
                  </a:cubicBezTo>
                  <a:close/>
                </a:path>
              </a:pathLst>
            </a:custGeom>
            <a:solidFill>
              <a:srgbClr val="F0D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669;p51"/>
            <p:cNvSpPr/>
            <p:nvPr/>
          </p:nvSpPr>
          <p:spPr>
            <a:xfrm>
              <a:off x="4564550" y="997925"/>
              <a:ext cx="522575" cy="487450"/>
            </a:xfrm>
            <a:custGeom>
              <a:avLst/>
              <a:gdLst/>
              <a:ahLst/>
              <a:cxnLst/>
              <a:rect l="l" t="t" r="r" b="b"/>
              <a:pathLst>
                <a:path w="20903" h="19498" extrusionOk="0">
                  <a:moveTo>
                    <a:pt x="11054" y="0"/>
                  </a:moveTo>
                  <a:cubicBezTo>
                    <a:pt x="6029" y="0"/>
                    <a:pt x="879" y="3915"/>
                    <a:pt x="314" y="9175"/>
                  </a:cubicBezTo>
                  <a:cubicBezTo>
                    <a:pt x="0" y="12229"/>
                    <a:pt x="586" y="13359"/>
                    <a:pt x="586" y="13359"/>
                  </a:cubicBezTo>
                  <a:cubicBezTo>
                    <a:pt x="1528" y="14719"/>
                    <a:pt x="2867" y="15745"/>
                    <a:pt x="4394" y="16351"/>
                  </a:cubicBezTo>
                  <a:cubicBezTo>
                    <a:pt x="5378" y="16728"/>
                    <a:pt x="6403" y="17021"/>
                    <a:pt x="7428" y="17230"/>
                  </a:cubicBezTo>
                  <a:lnTo>
                    <a:pt x="8579" y="19218"/>
                  </a:lnTo>
                  <a:cubicBezTo>
                    <a:pt x="8579" y="19218"/>
                    <a:pt x="9139" y="19498"/>
                    <a:pt x="10100" y="19498"/>
                  </a:cubicBezTo>
                  <a:cubicBezTo>
                    <a:pt x="10529" y="19498"/>
                    <a:pt x="11038" y="19442"/>
                    <a:pt x="11613" y="19281"/>
                  </a:cubicBezTo>
                  <a:cubicBezTo>
                    <a:pt x="14354" y="18506"/>
                    <a:pt x="16886" y="16498"/>
                    <a:pt x="18392" y="14113"/>
                  </a:cubicBezTo>
                  <a:cubicBezTo>
                    <a:pt x="20903" y="10137"/>
                    <a:pt x="20631" y="5910"/>
                    <a:pt x="17262" y="2542"/>
                  </a:cubicBezTo>
                  <a:cubicBezTo>
                    <a:pt x="15493" y="772"/>
                    <a:pt x="13286" y="0"/>
                    <a:pt x="110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670;p51"/>
            <p:cNvSpPr/>
            <p:nvPr/>
          </p:nvSpPr>
          <p:spPr>
            <a:xfrm>
              <a:off x="4883325" y="791550"/>
              <a:ext cx="211125" cy="319950"/>
            </a:xfrm>
            <a:custGeom>
              <a:avLst/>
              <a:gdLst/>
              <a:ahLst/>
              <a:cxnLst/>
              <a:rect l="l" t="t" r="r" b="b"/>
              <a:pathLst>
                <a:path w="8445" h="12798" extrusionOk="0">
                  <a:moveTo>
                    <a:pt x="75" y="774"/>
                  </a:moveTo>
                  <a:lnTo>
                    <a:pt x="75" y="774"/>
                  </a:lnTo>
                  <a:cubicBezTo>
                    <a:pt x="77" y="776"/>
                    <a:pt x="79" y="777"/>
                    <a:pt x="80" y="779"/>
                  </a:cubicBezTo>
                  <a:lnTo>
                    <a:pt x="80" y="779"/>
                  </a:lnTo>
                  <a:cubicBezTo>
                    <a:pt x="79" y="777"/>
                    <a:pt x="77" y="776"/>
                    <a:pt x="75" y="774"/>
                  </a:cubicBezTo>
                  <a:close/>
                  <a:moveTo>
                    <a:pt x="1247" y="0"/>
                  </a:moveTo>
                  <a:cubicBezTo>
                    <a:pt x="1645" y="419"/>
                    <a:pt x="1394" y="1486"/>
                    <a:pt x="1352" y="2051"/>
                  </a:cubicBezTo>
                  <a:cubicBezTo>
                    <a:pt x="1352" y="2197"/>
                    <a:pt x="1352" y="2323"/>
                    <a:pt x="1331" y="2448"/>
                  </a:cubicBezTo>
                  <a:cubicBezTo>
                    <a:pt x="872" y="1927"/>
                    <a:pt x="579" y="1260"/>
                    <a:pt x="80" y="779"/>
                  </a:cubicBezTo>
                  <a:lnTo>
                    <a:pt x="80" y="779"/>
                  </a:lnTo>
                  <a:cubicBezTo>
                    <a:pt x="493" y="1180"/>
                    <a:pt x="327" y="2241"/>
                    <a:pt x="327" y="2825"/>
                  </a:cubicBezTo>
                  <a:cubicBezTo>
                    <a:pt x="348" y="3620"/>
                    <a:pt x="389" y="4415"/>
                    <a:pt x="640" y="5126"/>
                  </a:cubicBezTo>
                  <a:cubicBezTo>
                    <a:pt x="871" y="5712"/>
                    <a:pt x="1770" y="6256"/>
                    <a:pt x="2314" y="6947"/>
                  </a:cubicBezTo>
                  <a:cubicBezTo>
                    <a:pt x="2168" y="7282"/>
                    <a:pt x="1980" y="7575"/>
                    <a:pt x="1749" y="7826"/>
                  </a:cubicBezTo>
                  <a:cubicBezTo>
                    <a:pt x="1101" y="8558"/>
                    <a:pt x="703" y="10295"/>
                    <a:pt x="1331" y="11215"/>
                  </a:cubicBezTo>
                  <a:cubicBezTo>
                    <a:pt x="1255" y="11262"/>
                    <a:pt x="1158" y="11280"/>
                    <a:pt x="1052" y="11280"/>
                  </a:cubicBezTo>
                  <a:cubicBezTo>
                    <a:pt x="672" y="11280"/>
                    <a:pt x="166" y="11048"/>
                    <a:pt x="43" y="11048"/>
                  </a:cubicBezTo>
                  <a:cubicBezTo>
                    <a:pt x="0" y="11048"/>
                    <a:pt x="4" y="11076"/>
                    <a:pt x="75" y="11152"/>
                  </a:cubicBezTo>
                  <a:cubicBezTo>
                    <a:pt x="738" y="11870"/>
                    <a:pt x="1416" y="12798"/>
                    <a:pt x="2453" y="12798"/>
                  </a:cubicBezTo>
                  <a:cubicBezTo>
                    <a:pt x="2595" y="12798"/>
                    <a:pt x="2744" y="12781"/>
                    <a:pt x="2900" y="12743"/>
                  </a:cubicBezTo>
                  <a:cubicBezTo>
                    <a:pt x="3047" y="12701"/>
                    <a:pt x="2775" y="12261"/>
                    <a:pt x="2921" y="12178"/>
                  </a:cubicBezTo>
                  <a:cubicBezTo>
                    <a:pt x="3842" y="11738"/>
                    <a:pt x="5327" y="11445"/>
                    <a:pt x="6122" y="10588"/>
                  </a:cubicBezTo>
                  <a:cubicBezTo>
                    <a:pt x="7001" y="9855"/>
                    <a:pt x="7713" y="8976"/>
                    <a:pt x="7922" y="7930"/>
                  </a:cubicBezTo>
                  <a:cubicBezTo>
                    <a:pt x="8445" y="5398"/>
                    <a:pt x="6039" y="4436"/>
                    <a:pt x="4407" y="3474"/>
                  </a:cubicBezTo>
                  <a:cubicBezTo>
                    <a:pt x="3674" y="3055"/>
                    <a:pt x="3005" y="2511"/>
                    <a:pt x="2461" y="1862"/>
                  </a:cubicBezTo>
                  <a:cubicBezTo>
                    <a:pt x="1980" y="1297"/>
                    <a:pt x="1749" y="523"/>
                    <a:pt x="12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671;p51"/>
            <p:cNvSpPr/>
            <p:nvPr/>
          </p:nvSpPr>
          <p:spPr>
            <a:xfrm>
              <a:off x="4916050" y="1008375"/>
              <a:ext cx="95250" cy="64100"/>
            </a:xfrm>
            <a:custGeom>
              <a:avLst/>
              <a:gdLst/>
              <a:ahLst/>
              <a:cxnLst/>
              <a:rect l="l" t="t" r="r" b="b"/>
              <a:pathLst>
                <a:path w="3810" h="2564" extrusionOk="0">
                  <a:moveTo>
                    <a:pt x="250" y="1"/>
                  </a:moveTo>
                  <a:cubicBezTo>
                    <a:pt x="140" y="1"/>
                    <a:pt x="55" y="24"/>
                    <a:pt x="1" y="73"/>
                  </a:cubicBezTo>
                  <a:cubicBezTo>
                    <a:pt x="48" y="56"/>
                    <a:pt x="106" y="47"/>
                    <a:pt x="173" y="47"/>
                  </a:cubicBezTo>
                  <a:cubicBezTo>
                    <a:pt x="583" y="47"/>
                    <a:pt x="1344" y="368"/>
                    <a:pt x="2135" y="889"/>
                  </a:cubicBezTo>
                  <a:cubicBezTo>
                    <a:pt x="3056" y="1517"/>
                    <a:pt x="3704" y="2207"/>
                    <a:pt x="3704" y="2563"/>
                  </a:cubicBezTo>
                  <a:cubicBezTo>
                    <a:pt x="3809" y="2249"/>
                    <a:pt x="3140" y="1496"/>
                    <a:pt x="2177" y="827"/>
                  </a:cubicBezTo>
                  <a:cubicBezTo>
                    <a:pt x="1404" y="317"/>
                    <a:pt x="657" y="1"/>
                    <a:pt x="250" y="1"/>
                  </a:cubicBezTo>
                  <a:close/>
                </a:path>
              </a:pathLst>
            </a:custGeom>
            <a:solidFill>
              <a:srgbClr val="00AE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4" name="Dieu-ky-la-quanh-ta-Top-thieu-nhi 00_00_00-00_01_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81446" y="37151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427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2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 idx="4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7" name="Subtitle 6"/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 idx="7"/>
          </p:nvPr>
        </p:nvSpPr>
        <p:spPr/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 idx="8"/>
          </p:nvPr>
        </p:nvSpPr>
        <p:spPr/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 idx="9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12" name="Subtitle 11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 idx="14"/>
          </p:nvPr>
        </p:nvSpPr>
        <p:spPr/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40677" y="117231"/>
            <a:ext cx="6042986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 1: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endParaRPr lang="en-US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77987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 idx="2"/>
          </p:nvPr>
        </p:nvSpPr>
        <p:spPr/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 idx="4"/>
          </p:nvPr>
        </p:nvSpPr>
        <p:spPr/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 idx="6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 idx="7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 idx="8"/>
          </p:nvPr>
        </p:nvSpPr>
        <p:spPr/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 idx="9"/>
          </p:nvPr>
        </p:nvSpPr>
        <p:spPr/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12" name="Subtitle 11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 idx="14"/>
          </p:nvPr>
        </p:nvSpPr>
        <p:spPr/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75138" y="234462"/>
            <a:ext cx="71393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 2: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Soda –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dấm</a:t>
            </a:r>
            <a:endParaRPr lang="en-US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(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 chia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04092" y="1492979"/>
            <a:ext cx="2373816" cy="10758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1: </a:t>
            </a:r>
            <a:endParaRPr lang="en-US" sz="2000" b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Subtitle 15"/>
          <p:cNvSpPr>
            <a:spLocks noGrp="1"/>
          </p:cNvSpPr>
          <p:nvPr>
            <p:ph type="subTitle" idx="3"/>
          </p:nvPr>
        </p:nvSpPr>
        <p:spPr>
          <a:xfrm>
            <a:off x="5662244" y="1515214"/>
            <a:ext cx="2761817" cy="10524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</a:t>
            </a:r>
            <a:r>
              <a:rPr lang="en-US" sz="20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</a:t>
            </a:r>
            <a:endParaRPr lang="en-US" sz="2000" dirty="0"/>
          </a:p>
        </p:txBody>
      </p:sp>
      <p:sp>
        <p:nvSpPr>
          <p:cNvPr id="17" name="Rectangle 16"/>
          <p:cNvSpPr/>
          <p:nvPr/>
        </p:nvSpPr>
        <p:spPr>
          <a:xfrm>
            <a:off x="504092" y="3364524"/>
            <a:ext cx="2373816" cy="10902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3</a:t>
            </a:r>
            <a:r>
              <a:rPr lang="en-US" sz="20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000" dirty="0"/>
          </a:p>
        </p:txBody>
      </p:sp>
      <p:sp>
        <p:nvSpPr>
          <p:cNvPr id="18" name="Rectangle 17"/>
          <p:cNvSpPr/>
          <p:nvPr/>
        </p:nvSpPr>
        <p:spPr>
          <a:xfrm>
            <a:off x="5662245" y="3361119"/>
            <a:ext cx="2761817" cy="10936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</a:t>
            </a:r>
            <a:r>
              <a:rPr lang="en-US" sz="20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4:</a:t>
            </a:r>
            <a:endParaRPr lang="en-US" sz="2000" dirty="0"/>
          </a:p>
        </p:txBody>
      </p:sp>
      <p:sp>
        <p:nvSpPr>
          <p:cNvPr id="19" name="Oval 18"/>
          <p:cNvSpPr/>
          <p:nvPr/>
        </p:nvSpPr>
        <p:spPr>
          <a:xfrm>
            <a:off x="3175184" y="2398432"/>
            <a:ext cx="2276047" cy="1021367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SODA – DẤM</a:t>
            </a: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Straight Arrow Connector 20"/>
          <p:cNvCxnSpPr>
            <a:stCxn id="19" idx="1"/>
          </p:cNvCxnSpPr>
          <p:nvPr/>
        </p:nvCxnSpPr>
        <p:spPr>
          <a:xfrm flipH="1" flipV="1">
            <a:off x="2877909" y="2051538"/>
            <a:ext cx="630594" cy="4964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9" idx="7"/>
            <a:endCxn id="16" idx="1"/>
          </p:cNvCxnSpPr>
          <p:nvPr/>
        </p:nvCxnSpPr>
        <p:spPr>
          <a:xfrm flipV="1">
            <a:off x="5117912" y="2041418"/>
            <a:ext cx="544332" cy="5065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9" idx="5"/>
            <a:endCxn id="18" idx="1"/>
          </p:cNvCxnSpPr>
          <p:nvPr/>
        </p:nvCxnSpPr>
        <p:spPr>
          <a:xfrm>
            <a:off x="5117912" y="3270223"/>
            <a:ext cx="544333" cy="6377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19" idx="3"/>
          </p:cNvCxnSpPr>
          <p:nvPr/>
        </p:nvCxnSpPr>
        <p:spPr>
          <a:xfrm flipH="1">
            <a:off x="2877909" y="3270223"/>
            <a:ext cx="630594" cy="7092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41498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build="p" animBg="1"/>
      <p:bldP spid="17" grpId="0" animBg="1"/>
      <p:bldP spid="18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op-d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88215" y="4494334"/>
            <a:ext cx="609600" cy="609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04092" y="1406768"/>
            <a:ext cx="2373816" cy="11620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1: </a:t>
            </a:r>
            <a:endParaRPr lang="en-US" sz="2000" b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ubtitle 15"/>
          <p:cNvSpPr>
            <a:spLocks noGrp="1"/>
          </p:cNvSpPr>
          <p:nvPr>
            <p:ph type="title"/>
          </p:nvPr>
        </p:nvSpPr>
        <p:spPr>
          <a:xfrm>
            <a:off x="6084277" y="1406768"/>
            <a:ext cx="2508738" cy="11649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</a:t>
            </a:r>
            <a:r>
              <a:rPr lang="en-US" sz="20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</a:t>
            </a:r>
            <a:endParaRPr lang="en-US" sz="2000" dirty="0"/>
          </a:p>
        </p:txBody>
      </p:sp>
      <p:sp>
        <p:nvSpPr>
          <p:cNvPr id="6" name="Rectangle 5"/>
          <p:cNvSpPr/>
          <p:nvPr/>
        </p:nvSpPr>
        <p:spPr>
          <a:xfrm>
            <a:off x="504092" y="3243891"/>
            <a:ext cx="2373816" cy="12108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3</a:t>
            </a:r>
            <a:r>
              <a:rPr lang="en-US" sz="20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000" dirty="0"/>
          </a:p>
        </p:txBody>
      </p:sp>
      <p:sp>
        <p:nvSpPr>
          <p:cNvPr id="7" name="Rectangle 6"/>
          <p:cNvSpPr/>
          <p:nvPr/>
        </p:nvSpPr>
        <p:spPr>
          <a:xfrm>
            <a:off x="6084278" y="3243891"/>
            <a:ext cx="2508738" cy="12108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</a:t>
            </a:r>
            <a:r>
              <a:rPr lang="en-US" sz="20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4:</a:t>
            </a:r>
            <a:endParaRPr lang="en-US" sz="2000" dirty="0"/>
          </a:p>
        </p:txBody>
      </p:sp>
      <p:sp>
        <p:nvSpPr>
          <p:cNvPr id="8" name="Oval 7"/>
          <p:cNvSpPr/>
          <p:nvPr/>
        </p:nvSpPr>
        <p:spPr>
          <a:xfrm>
            <a:off x="3352801" y="2386647"/>
            <a:ext cx="2332892" cy="1021367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SODA – DẤM</a:t>
            </a:r>
            <a:endParaRPr lang="en-US" sz="1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Arrow Connector 9"/>
          <p:cNvCxnSpPr>
            <a:stCxn id="8" idx="1"/>
            <a:endCxn id="4" idx="3"/>
          </p:cNvCxnSpPr>
          <p:nvPr/>
        </p:nvCxnSpPr>
        <p:spPr>
          <a:xfrm flipH="1" flipV="1">
            <a:off x="2877908" y="1987814"/>
            <a:ext cx="816537" cy="5484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8" idx="6"/>
            <a:endCxn id="8" idx="6"/>
          </p:cNvCxnSpPr>
          <p:nvPr/>
        </p:nvCxnSpPr>
        <p:spPr>
          <a:xfrm>
            <a:off x="5685693" y="2897331"/>
            <a:ext cx="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8" idx="7"/>
            <a:endCxn id="5" idx="1"/>
          </p:cNvCxnSpPr>
          <p:nvPr/>
        </p:nvCxnSpPr>
        <p:spPr>
          <a:xfrm flipV="1">
            <a:off x="5344049" y="1989259"/>
            <a:ext cx="740228" cy="5469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8" idx="5"/>
            <a:endCxn id="7" idx="1"/>
          </p:cNvCxnSpPr>
          <p:nvPr/>
        </p:nvCxnSpPr>
        <p:spPr>
          <a:xfrm>
            <a:off x="5344049" y="3258438"/>
            <a:ext cx="740229" cy="5908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8" idx="3"/>
            <a:endCxn id="6" idx="3"/>
          </p:cNvCxnSpPr>
          <p:nvPr/>
        </p:nvCxnSpPr>
        <p:spPr>
          <a:xfrm flipH="1">
            <a:off x="2877908" y="3258438"/>
            <a:ext cx="816537" cy="5908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1" y="82062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3758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9150" y="0"/>
            <a:ext cx="7505700" cy="1559169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Chia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0433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14400"/>
            <a:ext cx="8780585" cy="1910862"/>
          </a:xfrm>
        </p:spPr>
        <p:txBody>
          <a:bodyPr>
            <a:noAutofit/>
          </a:bodyPr>
          <a:lstStyle/>
          <a:p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3991" y="191585"/>
            <a:ext cx="4156907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2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sz="25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890954"/>
            <a:ext cx="88860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Soda –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dấm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397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-15194" y="-1084083"/>
            <a:ext cx="9144000" cy="64063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75" b="86375" l="35500" r="69500"/>
                    </a14:imgEffect>
                  </a14:imgLayer>
                </a14:imgProps>
              </a:ext>
            </a:extLst>
          </a:blip>
          <a:srcRect l="33287" t="284" r="30169" b="14165"/>
          <a:stretch/>
        </p:blipFill>
        <p:spPr>
          <a:xfrm>
            <a:off x="6459053" y="-123429"/>
            <a:ext cx="1359562" cy="1628511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5501389" y="743988"/>
            <a:ext cx="927398" cy="36573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lus 6"/>
          <p:cNvSpPr/>
          <p:nvPr/>
        </p:nvSpPr>
        <p:spPr>
          <a:xfrm>
            <a:off x="2738826" y="531982"/>
            <a:ext cx="796243" cy="673387"/>
          </a:xfrm>
          <a:prstGeom prst="mathPlu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/>
          <p:cNvGrpSpPr/>
          <p:nvPr/>
        </p:nvGrpSpPr>
        <p:grpSpPr>
          <a:xfrm>
            <a:off x="7328473" y="743988"/>
            <a:ext cx="1620028" cy="1999982"/>
            <a:chOff x="1148022" y="384325"/>
            <a:chExt cx="1518282" cy="4135124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375" b="86375" l="35500" r="69500"/>
                      </a14:imgEffect>
                    </a14:imgLayer>
                  </a14:imgProps>
                </a:ext>
              </a:extLst>
            </a:blip>
            <a:srcRect l="33287" t="284" r="30169" b="14165"/>
            <a:stretch/>
          </p:blipFill>
          <p:spPr>
            <a:xfrm>
              <a:off x="1229711" y="1345325"/>
              <a:ext cx="1383661" cy="3174124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375" b="86375" l="35500" r="69500"/>
                      </a14:imgEffect>
                    </a14:imgLayer>
                  </a14:imgProps>
                </a:ext>
              </a:extLst>
            </a:blip>
            <a:srcRect l="33287" t="709" r="31311" b="59915"/>
            <a:stretch/>
          </p:blipFill>
          <p:spPr>
            <a:xfrm>
              <a:off x="1148022" y="384325"/>
              <a:ext cx="1518282" cy="2583219"/>
            </a:xfrm>
            <a:prstGeom prst="rect">
              <a:avLst/>
            </a:prstGeom>
          </p:spPr>
        </p:pic>
      </p:grpSp>
      <p:sp>
        <p:nvSpPr>
          <p:cNvPr id="52" name="Plus 51"/>
          <p:cNvSpPr/>
          <p:nvPr/>
        </p:nvSpPr>
        <p:spPr>
          <a:xfrm>
            <a:off x="2662644" y="2053942"/>
            <a:ext cx="796243" cy="673387"/>
          </a:xfrm>
          <a:prstGeom prst="mathPlu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ight Arrow 53"/>
          <p:cNvSpPr/>
          <p:nvPr/>
        </p:nvSpPr>
        <p:spPr>
          <a:xfrm>
            <a:off x="4685839" y="2232926"/>
            <a:ext cx="2336284" cy="36573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75" b="86375" l="35500" r="69500"/>
                    </a14:imgEffect>
                  </a14:imgLayer>
                </a14:imgProps>
              </a:ext>
            </a:extLst>
          </a:blip>
          <a:srcRect l="42496" t="46811" r="43129" b="14165"/>
          <a:stretch/>
        </p:blipFill>
        <p:spPr>
          <a:xfrm>
            <a:off x="3792069" y="553000"/>
            <a:ext cx="522326" cy="907435"/>
          </a:xfrm>
          <a:prstGeom prst="rect">
            <a:avLst/>
          </a:prstGeom>
        </p:spPr>
      </p:pic>
      <p:grpSp>
        <p:nvGrpSpPr>
          <p:cNvPr id="67" name="Group 66"/>
          <p:cNvGrpSpPr/>
          <p:nvPr/>
        </p:nvGrpSpPr>
        <p:grpSpPr>
          <a:xfrm rot="18382966">
            <a:off x="4067111" y="14502"/>
            <a:ext cx="1009780" cy="718380"/>
            <a:chOff x="4122092" y="383705"/>
            <a:chExt cx="2052967" cy="2052927"/>
          </a:xfrm>
        </p:grpSpPr>
        <p:pic>
          <p:nvPicPr>
            <p:cNvPr id="68" name="Picture 67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429" b="89143" l="5429" r="75429"/>
                      </a14:imgEffect>
                    </a14:imgLayer>
                  </a14:imgProps>
                </a:ext>
              </a:extLst>
            </a:blip>
            <a:srcRect l="6302" t="9787" r="23648" b="10794"/>
            <a:stretch/>
          </p:blipFill>
          <p:spPr>
            <a:xfrm>
              <a:off x="4364331" y="383705"/>
              <a:ext cx="1810728" cy="2052927"/>
            </a:xfrm>
            <a:prstGeom prst="rect">
              <a:avLst/>
            </a:prstGeom>
          </p:spPr>
        </p:pic>
        <p:sp>
          <p:nvSpPr>
            <p:cNvPr id="69" name="Rectangle 68"/>
            <p:cNvSpPr/>
            <p:nvPr/>
          </p:nvSpPr>
          <p:spPr>
            <a:xfrm flipV="1">
              <a:off x="4183661" y="1410861"/>
              <a:ext cx="1032155" cy="45719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4122092" y="1418822"/>
              <a:ext cx="1321981" cy="658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FFFF00"/>
                  </a:solidFill>
                </a:rPr>
                <a:t>200ml</a:t>
              </a:r>
              <a:endParaRPr lang="en-US" sz="1600" b="1" dirty="0">
                <a:solidFill>
                  <a:srgbClr val="FFFF00"/>
                </a:solidFill>
              </a:endParaRPr>
            </a:p>
          </p:txBody>
        </p:sp>
      </p:grpSp>
      <p:pic>
        <p:nvPicPr>
          <p:cNvPr id="71" name="Picture 70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75" b="86375" l="35500" r="69500"/>
                    </a14:imgEffect>
                  </a14:imgLayer>
                </a14:imgProps>
              </a:ext>
            </a:extLst>
          </a:blip>
          <a:srcRect l="33287" t="-364" r="32580" b="56764"/>
          <a:stretch/>
        </p:blipFill>
        <p:spPr>
          <a:xfrm rot="10800000">
            <a:off x="1893618" y="546195"/>
            <a:ext cx="611275" cy="813061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75" b="86375" l="35500" r="69500"/>
                    </a14:imgEffect>
                  </a14:imgLayer>
                </a14:imgProps>
              </a:ext>
            </a:extLst>
          </a:blip>
          <a:srcRect l="33287" t="-364" r="32580" b="56764"/>
          <a:stretch/>
        </p:blipFill>
        <p:spPr>
          <a:xfrm rot="10800000">
            <a:off x="1812080" y="1925976"/>
            <a:ext cx="725167" cy="894823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75" b="86375" l="35500" r="69500"/>
                    </a14:imgEffect>
                  </a14:imgLayer>
                </a14:imgProps>
              </a:ext>
            </a:extLst>
          </a:blip>
          <a:srcRect l="42496" t="46811" r="43129" b="14165"/>
          <a:stretch/>
        </p:blipFill>
        <p:spPr>
          <a:xfrm>
            <a:off x="3676151" y="1895450"/>
            <a:ext cx="522326" cy="1007057"/>
          </a:xfrm>
          <a:prstGeom prst="rect">
            <a:avLst/>
          </a:prstGeom>
        </p:spPr>
      </p:pic>
      <p:grpSp>
        <p:nvGrpSpPr>
          <p:cNvPr id="75" name="Group 74"/>
          <p:cNvGrpSpPr/>
          <p:nvPr/>
        </p:nvGrpSpPr>
        <p:grpSpPr>
          <a:xfrm rot="18628434">
            <a:off x="4096617" y="1290167"/>
            <a:ext cx="1041036" cy="940068"/>
            <a:chOff x="3547951" y="-271606"/>
            <a:chExt cx="1896122" cy="2349342"/>
          </a:xfrm>
        </p:grpSpPr>
        <p:pic>
          <p:nvPicPr>
            <p:cNvPr id="76" name="Picture 75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429" b="89143" l="5429" r="75429"/>
                      </a14:imgEffect>
                    </a14:imgLayer>
                  </a14:imgProps>
                </a:ext>
              </a:extLst>
            </a:blip>
            <a:srcRect l="6302" t="9787" r="23648" b="10794"/>
            <a:stretch/>
          </p:blipFill>
          <p:spPr>
            <a:xfrm>
              <a:off x="3547951" y="-271606"/>
              <a:ext cx="1810728" cy="2052927"/>
            </a:xfrm>
            <a:prstGeom prst="rect">
              <a:avLst/>
            </a:prstGeom>
          </p:spPr>
        </p:pic>
        <p:sp>
          <p:nvSpPr>
            <p:cNvPr id="77" name="Rectangle 76"/>
            <p:cNvSpPr/>
            <p:nvPr/>
          </p:nvSpPr>
          <p:spPr>
            <a:xfrm flipV="1">
              <a:off x="4183661" y="1410861"/>
              <a:ext cx="1032155" cy="45719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4122092" y="1418822"/>
              <a:ext cx="1321981" cy="658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FFFF00"/>
                  </a:solidFill>
                </a:rPr>
                <a:t>200ml</a:t>
              </a:r>
              <a:endParaRPr lang="en-US" sz="1600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88" name="Group 87"/>
          <p:cNvGrpSpPr/>
          <p:nvPr/>
        </p:nvGrpSpPr>
        <p:grpSpPr>
          <a:xfrm>
            <a:off x="154400" y="-145239"/>
            <a:ext cx="1468943" cy="2147867"/>
            <a:chOff x="141010" y="281892"/>
            <a:chExt cx="2000618" cy="2676362"/>
          </a:xfrm>
        </p:grpSpPr>
        <p:grpSp>
          <p:nvGrpSpPr>
            <p:cNvPr id="80" name="Group 79"/>
            <p:cNvGrpSpPr/>
            <p:nvPr/>
          </p:nvGrpSpPr>
          <p:grpSpPr>
            <a:xfrm>
              <a:off x="141010" y="281892"/>
              <a:ext cx="2000618" cy="2389830"/>
              <a:chOff x="141010" y="281892"/>
              <a:chExt cx="2000618" cy="2389830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6029" b="95000" l="28824" r="90000"/>
                        </a14:imgEffect>
                      </a14:imgLayer>
                    </a14:imgProps>
                  </a:ext>
                </a:extLst>
              </a:blip>
              <a:srcRect l="29436" t="6356" r="10046" b="5349"/>
              <a:stretch/>
            </p:blipFill>
            <p:spPr>
              <a:xfrm rot="174206">
                <a:off x="1113268" y="281892"/>
                <a:ext cx="1028360" cy="1074718"/>
              </a:xfrm>
              <a:prstGeom prst="rect">
                <a:avLst/>
              </a:prstGeom>
            </p:spPr>
          </p:pic>
          <p:grpSp>
            <p:nvGrpSpPr>
              <p:cNvPr id="13" name="Group 12"/>
              <p:cNvGrpSpPr/>
              <p:nvPr/>
            </p:nvGrpSpPr>
            <p:grpSpPr>
              <a:xfrm>
                <a:off x="398382" y="940298"/>
                <a:ext cx="1479965" cy="1731424"/>
                <a:chOff x="550946" y="2029217"/>
                <a:chExt cx="2628265" cy="2628265"/>
              </a:xfrm>
            </p:grpSpPr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0000" b="71528" l="2778" r="10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0946" y="2029217"/>
                  <a:ext cx="2628265" cy="2628265"/>
                </a:xfrm>
                <a:prstGeom prst="rect">
                  <a:avLst/>
                </a:prstGeom>
              </p:spPr>
            </p:pic>
            <p:pic>
              <p:nvPicPr>
                <p:cNvPr id="11" name="Picture 10"/>
                <p:cNvPicPr>
                  <a:picLocks noChangeAspect="1"/>
                </p:cNvPicPr>
                <p:nvPr/>
              </p:nvPicPr>
              <p:blipFill rotWithShape="1">
                <a:blip r:embed="rId11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25833" b="62500" l="9500" r="56125"/>
                          </a14:imgEffect>
                        </a14:imgLayer>
                      </a14:imgProps>
                    </a:ext>
                  </a:extLst>
                </a:blip>
                <a:srcRect l="8694" t="26847" r="43612" b="37029"/>
                <a:stretch/>
              </p:blipFill>
              <p:spPr>
                <a:xfrm>
                  <a:off x="1012371" y="2144486"/>
                  <a:ext cx="1850572" cy="1110343"/>
                </a:xfrm>
                <a:prstGeom prst="rect">
                  <a:avLst/>
                </a:prstGeom>
              </p:spPr>
            </p:pic>
          </p:grpSp>
          <p:sp>
            <p:nvSpPr>
              <p:cNvPr id="79" name="TextBox 78"/>
              <p:cNvSpPr txBox="1"/>
              <p:nvPr/>
            </p:nvSpPr>
            <p:spPr>
              <a:xfrm>
                <a:off x="141010" y="1182718"/>
                <a:ext cx="881704" cy="9393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/>
                  <a:t>So</a:t>
                </a:r>
              </a:p>
              <a:p>
                <a:r>
                  <a:rPr lang="en-US" sz="1600" b="1" dirty="0" smtClean="0"/>
                  <a:t>da</a:t>
                </a:r>
                <a:r>
                  <a:rPr lang="en-US" sz="1600" dirty="0" smtClean="0"/>
                  <a:t> </a:t>
                </a:r>
                <a:endParaRPr lang="en-US" sz="1600" dirty="0"/>
              </a:p>
            </p:txBody>
          </p:sp>
        </p:grpSp>
        <p:sp>
          <p:nvSpPr>
            <p:cNvPr id="86" name="TextBox 85"/>
            <p:cNvSpPr txBox="1"/>
            <p:nvPr/>
          </p:nvSpPr>
          <p:spPr>
            <a:xfrm>
              <a:off x="141010" y="2121828"/>
              <a:ext cx="1852979" cy="8364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1 </a:t>
              </a:r>
              <a:r>
                <a:rPr lang="en-US" dirty="0" err="1" smtClean="0"/>
                <a:t>thìa</a:t>
              </a:r>
              <a:r>
                <a:rPr lang="en-US" dirty="0" smtClean="0"/>
                <a:t> soda= 12g</a:t>
              </a:r>
              <a:endParaRPr lang="en-US" dirty="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443136" y="1205369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65" name="Group 64"/>
          <p:cNvGrpSpPr/>
          <p:nvPr/>
        </p:nvGrpSpPr>
        <p:grpSpPr>
          <a:xfrm>
            <a:off x="180574" y="1291127"/>
            <a:ext cx="1387679" cy="2100769"/>
            <a:chOff x="-104809" y="2467721"/>
            <a:chExt cx="2101319" cy="2737898"/>
          </a:xfrm>
        </p:grpSpPr>
        <p:grpSp>
          <p:nvGrpSpPr>
            <p:cNvPr id="73" name="Group 72"/>
            <p:cNvGrpSpPr/>
            <p:nvPr/>
          </p:nvGrpSpPr>
          <p:grpSpPr>
            <a:xfrm>
              <a:off x="-104809" y="2467721"/>
              <a:ext cx="2026813" cy="2410998"/>
              <a:chOff x="-104809" y="2467721"/>
              <a:chExt cx="2026813" cy="2410998"/>
            </a:xfrm>
          </p:grpSpPr>
          <p:grpSp>
            <p:nvGrpSpPr>
              <p:cNvPr id="84" name="Group 83"/>
              <p:cNvGrpSpPr/>
              <p:nvPr/>
            </p:nvGrpSpPr>
            <p:grpSpPr>
              <a:xfrm>
                <a:off x="199404" y="3147295"/>
                <a:ext cx="1631060" cy="1731424"/>
                <a:chOff x="494396" y="2029219"/>
                <a:chExt cx="2896595" cy="2628265"/>
              </a:xfrm>
            </p:grpSpPr>
            <p:pic>
              <p:nvPicPr>
                <p:cNvPr id="93" name="Picture 92"/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0000" b="71528" l="2778" r="10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94396" y="2029219"/>
                  <a:ext cx="2896595" cy="2628265"/>
                </a:xfrm>
                <a:prstGeom prst="rect">
                  <a:avLst/>
                </a:prstGeom>
              </p:spPr>
            </p:pic>
            <p:pic>
              <p:nvPicPr>
                <p:cNvPr id="94" name="Picture 93"/>
                <p:cNvPicPr>
                  <a:picLocks noChangeAspect="1"/>
                </p:cNvPicPr>
                <p:nvPr/>
              </p:nvPicPr>
              <p:blipFill rotWithShape="1">
                <a:blip r:embed="rId11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25833" b="62500" l="9500" r="56125"/>
                          </a14:imgEffect>
                        </a14:imgLayer>
                      </a14:imgProps>
                    </a:ext>
                  </a:extLst>
                </a:blip>
                <a:srcRect l="8694" t="26847" r="43612" b="37029"/>
                <a:stretch/>
              </p:blipFill>
              <p:spPr>
                <a:xfrm>
                  <a:off x="1012371" y="2144486"/>
                  <a:ext cx="1850572" cy="1110343"/>
                </a:xfrm>
                <a:prstGeom prst="rect">
                  <a:avLst/>
                </a:prstGeom>
              </p:spPr>
            </p:pic>
          </p:grpSp>
          <p:pic>
            <p:nvPicPr>
              <p:cNvPr id="85" name="Picture 84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6029" b="95000" l="28824" r="90000"/>
                        </a14:imgEffect>
                      </a14:imgLayer>
                    </a14:imgProps>
                  </a:ext>
                </a:extLst>
              </a:blip>
              <a:srcRect l="29436" t="6356" r="10046" b="5349"/>
              <a:stretch/>
            </p:blipFill>
            <p:spPr>
              <a:xfrm rot="174206">
                <a:off x="581883" y="2467721"/>
                <a:ext cx="1028360" cy="1155996"/>
              </a:xfrm>
              <a:prstGeom prst="rect">
                <a:avLst/>
              </a:prstGeom>
            </p:spPr>
          </p:pic>
          <p:pic>
            <p:nvPicPr>
              <p:cNvPr id="90" name="Picture 89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6029" b="95000" l="28824" r="90000"/>
                        </a14:imgEffect>
                      </a14:imgLayer>
                    </a14:imgProps>
                  </a:ext>
                </a:extLst>
              </a:blip>
              <a:srcRect l="29436" t="6356" r="10046" b="5349"/>
              <a:stretch/>
            </p:blipFill>
            <p:spPr>
              <a:xfrm rot="174206">
                <a:off x="893645" y="2541636"/>
                <a:ext cx="1028359" cy="1074865"/>
              </a:xfrm>
              <a:prstGeom prst="rect">
                <a:avLst/>
              </a:prstGeom>
            </p:spPr>
          </p:pic>
          <p:sp>
            <p:nvSpPr>
              <p:cNvPr id="92" name="TextBox 91"/>
              <p:cNvSpPr txBox="1"/>
              <p:nvPr/>
            </p:nvSpPr>
            <p:spPr>
              <a:xfrm>
                <a:off x="-104809" y="3496371"/>
                <a:ext cx="693529" cy="7621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/>
                  <a:t>Soda </a:t>
                </a:r>
                <a:endParaRPr lang="en-US" sz="1600" b="1" dirty="0"/>
              </a:p>
            </p:txBody>
          </p:sp>
        </p:grpSp>
        <p:sp>
          <p:nvSpPr>
            <p:cNvPr id="83" name="TextBox 82"/>
            <p:cNvSpPr txBox="1"/>
            <p:nvPr/>
          </p:nvSpPr>
          <p:spPr>
            <a:xfrm>
              <a:off x="29558" y="4387053"/>
              <a:ext cx="1966952" cy="8185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  <a:r>
                <a:rPr lang="en-US" dirty="0" smtClean="0"/>
                <a:t> </a:t>
              </a:r>
              <a:r>
                <a:rPr lang="en-US" dirty="0" err="1" smtClean="0"/>
                <a:t>thìa</a:t>
              </a:r>
              <a:r>
                <a:rPr lang="en-US" dirty="0" smtClean="0"/>
                <a:t> soda= 24g</a:t>
              </a:r>
              <a:endParaRPr lang="en-US" dirty="0"/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57223" y="3482970"/>
            <a:ext cx="839763" cy="112332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67369" y="3677018"/>
            <a:ext cx="609653" cy="52430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768205" y="3456379"/>
            <a:ext cx="534525" cy="1025543"/>
          </a:xfrm>
          <a:prstGeom prst="rect">
            <a:avLst/>
          </a:prstGeom>
        </p:spPr>
      </p:pic>
      <p:grpSp>
        <p:nvGrpSpPr>
          <p:cNvPr id="104" name="Group 103"/>
          <p:cNvGrpSpPr/>
          <p:nvPr/>
        </p:nvGrpSpPr>
        <p:grpSpPr>
          <a:xfrm rot="18628434">
            <a:off x="4193173" y="2741765"/>
            <a:ext cx="1041036" cy="940068"/>
            <a:chOff x="3547951" y="-271606"/>
            <a:chExt cx="1896122" cy="2349342"/>
          </a:xfrm>
        </p:grpSpPr>
        <p:pic>
          <p:nvPicPr>
            <p:cNvPr id="105" name="Picture 104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429" b="89143" l="5429" r="75429"/>
                      </a14:imgEffect>
                    </a14:imgLayer>
                  </a14:imgProps>
                </a:ext>
              </a:extLst>
            </a:blip>
            <a:srcRect l="6302" t="9787" r="23648" b="10794"/>
            <a:stretch/>
          </p:blipFill>
          <p:spPr>
            <a:xfrm>
              <a:off x="3547951" y="-271606"/>
              <a:ext cx="1810728" cy="2052927"/>
            </a:xfrm>
            <a:prstGeom prst="rect">
              <a:avLst/>
            </a:prstGeom>
          </p:spPr>
        </p:pic>
        <p:sp>
          <p:nvSpPr>
            <p:cNvPr id="106" name="Rectangle 105"/>
            <p:cNvSpPr/>
            <p:nvPr/>
          </p:nvSpPr>
          <p:spPr>
            <a:xfrm flipV="1">
              <a:off x="4183661" y="1410861"/>
              <a:ext cx="1032155" cy="45719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4122092" y="1418822"/>
              <a:ext cx="1321981" cy="658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FFFF00"/>
                  </a:solidFill>
                </a:rPr>
                <a:t>200ml</a:t>
              </a:r>
              <a:endParaRPr lang="en-US" sz="1600" b="1" dirty="0">
                <a:solidFill>
                  <a:srgbClr val="FFFF00"/>
                </a:solidFill>
              </a:endParaRPr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753878" y="3622491"/>
            <a:ext cx="2661243" cy="42675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70381" y="2758037"/>
            <a:ext cx="1829421" cy="2439746"/>
          </a:xfrm>
          <a:prstGeom prst="rect">
            <a:avLst/>
          </a:prstGeom>
        </p:spPr>
      </p:pic>
      <p:grpSp>
        <p:nvGrpSpPr>
          <p:cNvPr id="108" name="Group 107"/>
          <p:cNvGrpSpPr/>
          <p:nvPr/>
        </p:nvGrpSpPr>
        <p:grpSpPr>
          <a:xfrm>
            <a:off x="20180" y="3133675"/>
            <a:ext cx="1645080" cy="1877812"/>
            <a:chOff x="25500" y="2416426"/>
            <a:chExt cx="2243242" cy="2660905"/>
          </a:xfrm>
        </p:grpSpPr>
        <p:grpSp>
          <p:nvGrpSpPr>
            <p:cNvPr id="109" name="Group 108"/>
            <p:cNvGrpSpPr/>
            <p:nvPr/>
          </p:nvGrpSpPr>
          <p:grpSpPr>
            <a:xfrm>
              <a:off x="25500" y="2416426"/>
              <a:ext cx="2243242" cy="2462292"/>
              <a:chOff x="25500" y="2416426"/>
              <a:chExt cx="2243242" cy="2462292"/>
            </a:xfrm>
          </p:grpSpPr>
          <p:grpSp>
            <p:nvGrpSpPr>
              <p:cNvPr id="111" name="Group 110"/>
              <p:cNvGrpSpPr/>
              <p:nvPr/>
            </p:nvGrpSpPr>
            <p:grpSpPr>
              <a:xfrm>
                <a:off x="231247" y="3147294"/>
                <a:ext cx="1479965" cy="1731424"/>
                <a:chOff x="550946" y="2029217"/>
                <a:chExt cx="2628265" cy="2628265"/>
              </a:xfrm>
            </p:grpSpPr>
            <p:pic>
              <p:nvPicPr>
                <p:cNvPr id="116" name="Picture 115"/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0000" b="71528" l="2778" r="10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0946" y="2029217"/>
                  <a:ext cx="2628265" cy="2628265"/>
                </a:xfrm>
                <a:prstGeom prst="rect">
                  <a:avLst/>
                </a:prstGeom>
              </p:spPr>
            </p:pic>
            <p:pic>
              <p:nvPicPr>
                <p:cNvPr id="117" name="Picture 116"/>
                <p:cNvPicPr>
                  <a:picLocks noChangeAspect="1"/>
                </p:cNvPicPr>
                <p:nvPr/>
              </p:nvPicPr>
              <p:blipFill rotWithShape="1">
                <a:blip r:embed="rId11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25833" b="62500" l="9500" r="56125"/>
                          </a14:imgEffect>
                        </a14:imgLayer>
                      </a14:imgProps>
                    </a:ext>
                  </a:extLst>
                </a:blip>
                <a:srcRect l="8694" t="26847" r="43612" b="37029"/>
                <a:stretch/>
              </p:blipFill>
              <p:spPr>
                <a:xfrm>
                  <a:off x="1012371" y="2144486"/>
                  <a:ext cx="1850572" cy="1110343"/>
                </a:xfrm>
                <a:prstGeom prst="rect">
                  <a:avLst/>
                </a:prstGeom>
              </p:spPr>
            </p:pic>
          </p:grpSp>
          <p:pic>
            <p:nvPicPr>
              <p:cNvPr id="112" name="Picture 111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6029" b="95000" l="28824" r="90000"/>
                        </a14:imgEffect>
                      </a14:imgLayer>
                    </a14:imgProps>
                  </a:ext>
                </a:extLst>
              </a:blip>
              <a:srcRect l="29436" t="6356" r="10046" b="5349"/>
              <a:stretch/>
            </p:blipFill>
            <p:spPr>
              <a:xfrm rot="174206">
                <a:off x="583182" y="2423589"/>
                <a:ext cx="1028360" cy="1200157"/>
              </a:xfrm>
              <a:prstGeom prst="rect">
                <a:avLst/>
              </a:prstGeom>
            </p:spPr>
          </p:pic>
          <p:pic>
            <p:nvPicPr>
              <p:cNvPr id="113" name="Picture 112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6029" b="95000" l="28824" r="90000"/>
                        </a14:imgEffect>
                      </a14:imgLayer>
                    </a14:imgProps>
                  </a:ext>
                </a:extLst>
              </a:blip>
              <a:srcRect l="29436" t="6356" r="10046" b="5349"/>
              <a:stretch/>
            </p:blipFill>
            <p:spPr>
              <a:xfrm rot="174206">
                <a:off x="897330" y="2416426"/>
                <a:ext cx="1028360" cy="1200157"/>
              </a:xfrm>
              <a:prstGeom prst="rect">
                <a:avLst/>
              </a:prstGeom>
            </p:spPr>
          </p:pic>
          <p:pic>
            <p:nvPicPr>
              <p:cNvPr id="114" name="Picture 113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6029" b="95000" l="28824" r="90000"/>
                        </a14:imgEffect>
                      </a14:imgLayer>
                    </a14:imgProps>
                  </a:ext>
                </a:extLst>
              </a:blip>
              <a:srcRect l="29436" t="6356" r="10046" b="5349"/>
              <a:stretch/>
            </p:blipFill>
            <p:spPr>
              <a:xfrm rot="174206">
                <a:off x="1240382" y="2441203"/>
                <a:ext cx="1028360" cy="1200157"/>
              </a:xfrm>
              <a:prstGeom prst="rect">
                <a:avLst/>
              </a:prstGeom>
            </p:spPr>
          </p:pic>
          <p:sp>
            <p:nvSpPr>
              <p:cNvPr id="115" name="TextBox 114"/>
              <p:cNvSpPr txBox="1"/>
              <p:nvPr/>
            </p:nvSpPr>
            <p:spPr>
              <a:xfrm>
                <a:off x="25500" y="3817942"/>
                <a:ext cx="755310" cy="8286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/>
                  <a:t>Soda </a:t>
                </a:r>
                <a:endParaRPr lang="en-US" sz="1600" b="1" dirty="0"/>
              </a:p>
            </p:txBody>
          </p:sp>
        </p:grpSp>
        <p:sp>
          <p:nvSpPr>
            <p:cNvPr id="110" name="TextBox 109"/>
            <p:cNvSpPr txBox="1"/>
            <p:nvPr/>
          </p:nvSpPr>
          <p:spPr>
            <a:xfrm>
              <a:off x="436610" y="4030626"/>
              <a:ext cx="1781143" cy="10467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dirty="0" smtClean="0"/>
            </a:p>
            <a:p>
              <a:r>
                <a:rPr lang="en-US" dirty="0" smtClean="0"/>
                <a:t>3 </a:t>
              </a:r>
              <a:r>
                <a:rPr lang="en-US" dirty="0" err="1" smtClean="0"/>
                <a:t>thìa</a:t>
              </a:r>
              <a:r>
                <a:rPr lang="en-US" dirty="0" smtClean="0"/>
                <a:t> soda= 36g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788387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52" grpId="0" animBg="1"/>
      <p:bldP spid="5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269631"/>
            <a:ext cx="914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soda –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dấm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soda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dấm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ở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dấm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200ml)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to,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tùy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soda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dấm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soda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soda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2694094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US Reconciliation Day by Slidesgo">
  <a:themeElements>
    <a:clrScheme name="Simple Light">
      <a:dk1>
        <a:srgbClr val="F8F1ED"/>
      </a:dk1>
      <a:lt1>
        <a:srgbClr val="6B3933"/>
      </a:lt1>
      <a:dk2>
        <a:srgbClr val="D7675D"/>
      </a:dk2>
      <a:lt2>
        <a:srgbClr val="F49A56"/>
      </a:lt2>
      <a:accent1>
        <a:srgbClr val="F5B868"/>
      </a:accent1>
      <a:accent2>
        <a:srgbClr val="C3DCFF"/>
      </a:accent2>
      <a:accent3>
        <a:srgbClr val="8D95B9"/>
      </a:accent3>
      <a:accent4>
        <a:srgbClr val="5A669E"/>
      </a:accent4>
      <a:accent5>
        <a:srgbClr val="353056"/>
      </a:accent5>
      <a:accent6>
        <a:srgbClr val="201512"/>
      </a:accent6>
      <a:hlink>
        <a:srgbClr val="6B39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2922</TotalTime>
  <Words>308</Words>
  <Application>Microsoft Office PowerPoint</Application>
  <PresentationFormat>On-screen Show (16:9)</PresentationFormat>
  <Paragraphs>50</Paragraphs>
  <Slides>12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Passion One</vt:lpstr>
      <vt:lpstr>Arial</vt:lpstr>
      <vt:lpstr>Times New Roman</vt:lpstr>
      <vt:lpstr>Gothic A1</vt:lpstr>
      <vt:lpstr>Lucida Calligraphy</vt:lpstr>
      <vt:lpstr>Roboto</vt:lpstr>
      <vt:lpstr>US Reconciliation Day by Slidesgo</vt:lpstr>
      <vt:lpstr>ỦY BAN NHÂN DÂN QUẬN LONG BIÊN TRƯỜNG MẦM NON TUỔI HOA</vt:lpstr>
      <vt:lpstr>1. Ổn định tổ chức</vt:lpstr>
      <vt:lpstr>PowerPoint Presentation</vt:lpstr>
      <vt:lpstr>PowerPoint Presentation</vt:lpstr>
      <vt:lpstr>NHÓM 2:</vt:lpstr>
      <vt:lpstr>* Chia sẻ:  Mời đại diện  nhóm chia sẻ kết quả</vt:lpstr>
      <vt:lpstr>PowerPoint Presentation</vt:lpstr>
      <vt:lpstr>PowerPoint Presentation</vt:lpstr>
      <vt:lpstr>PowerPoint Presentation</vt:lpstr>
      <vt:lpstr>HĐ 3: Mở rộng</vt:lpstr>
      <vt:lpstr>3. Kết thúc</vt:lpstr>
      <vt:lpstr>Kính chúc các cô và các con thân yêu một ngày thật vui vẻ và tràn đầy năng lượng 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 c là 12a à    tình hữu nghĩ giữa các dân tộc trên thế giới</dc:title>
  <dc:creator>ADMIN</dc:creator>
  <cp:lastModifiedBy>Admin</cp:lastModifiedBy>
  <cp:revision>72</cp:revision>
  <dcterms:modified xsi:type="dcterms:W3CDTF">2022-11-01T16:05:26Z</dcterms:modified>
</cp:coreProperties>
</file>