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62" r:id="rId5"/>
    <p:sldId id="267" r:id="rId6"/>
    <p:sldId id="264" r:id="rId7"/>
    <p:sldId id="274" r:id="rId8"/>
    <p:sldId id="275" r:id="rId9"/>
    <p:sldId id="276" r:id="rId10"/>
    <p:sldId id="277" r:id="rId11"/>
    <p:sldId id="278" r:id="rId12"/>
    <p:sldId id="272" r:id="rId13"/>
    <p:sldId id="273" r:id="rId14"/>
  </p:sldIdLst>
  <p:sldSz cx="12192000" cy="6858000"/>
  <p:notesSz cx="6858000" cy="9945688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75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50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626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22D358-0A83-4C8D-B539-82E47307A35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89825632"/>
      </p:ext>
    </p:extLst>
  </p:cSld>
  <p:clrMapOvr>
    <a:masterClrMapping/>
  </p:clrMapOvr>
  <p:transition spd="slow" advClick="0" advTm="120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1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53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93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07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31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02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28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5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BB38B-7EE2-4311-B165-C6857AA692EF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A894A-386A-4298-8949-9C5E82007B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42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1.png"/><Relationship Id="rId5" Type="http://schemas.openxmlformats.org/officeDocument/2006/relationships/image" Target="../media/image9.gif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9926" y="94826"/>
            <a:ext cx="61321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TRƯỜNG MẦM </a:t>
            </a:r>
            <a:r>
              <a:rPr lang="vi-VN" sz="2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NON </a:t>
            </a:r>
            <a:r>
              <a:rPr lang="en-US" sz="2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TUỔI HOA</a:t>
            </a:r>
            <a:endParaRPr 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66489" y="1025235"/>
            <a:ext cx="6659020" cy="376843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Lĩnh vực: Phát triển nhận thức</a:t>
            </a:r>
          </a:p>
          <a:p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Môn:  LQVT</a:t>
            </a:r>
          </a:p>
          <a:p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Đề tài: Dạy trẻ nhận biết và gọi đúng</a:t>
            </a:r>
          </a:p>
          <a:p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         tên </a:t>
            </a:r>
            <a:r>
              <a:rPr lang="vi-VN" sz="2400" b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hình vuông</a:t>
            </a:r>
            <a:endParaRPr lang="en-US" sz="24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sz="24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vi-VN" sz="2400" b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</a:t>
            </a: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Đối tượng: Lớp MG 3 – 4 </a:t>
            </a:r>
            <a:r>
              <a:rPr lang="vi-VN" sz="2400" b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tuổi </a:t>
            </a:r>
            <a:endParaRPr lang="en-US" sz="24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vi-VN" sz="2400" b="1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vi-VN" sz="2400" b="1" dirty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vi-VN" sz="2400" b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Giáo viên</a:t>
            </a:r>
            <a:r>
              <a:rPr lang="en-US" sz="2400" b="1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Khuất Thị Oanh </a:t>
            </a:r>
            <a:endParaRPr lang="vi-VN" sz="2400" b="1" dirty="0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19" y="427583"/>
            <a:ext cx="6996390" cy="33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0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0"/>
          <p:cNvGrpSpPr>
            <a:grpSpLocks/>
          </p:cNvGrpSpPr>
          <p:nvPr/>
        </p:nvGrpSpPr>
        <p:grpSpPr bwMode="auto">
          <a:xfrm>
            <a:off x="1462088" y="3338513"/>
            <a:ext cx="4648201" cy="3657600"/>
            <a:chOff x="192" y="1968"/>
            <a:chExt cx="2928" cy="2304"/>
          </a:xfrm>
        </p:grpSpPr>
        <p:pic>
          <p:nvPicPr>
            <p:cNvPr id="23561" name="Picture 21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2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55" name="Group 23"/>
          <p:cNvGrpSpPr>
            <a:grpSpLocks/>
          </p:cNvGrpSpPr>
          <p:nvPr/>
        </p:nvGrpSpPr>
        <p:grpSpPr bwMode="auto">
          <a:xfrm rot="10800000">
            <a:off x="6157913" y="-138113"/>
            <a:ext cx="4648200" cy="3657601"/>
            <a:chOff x="192" y="1968"/>
            <a:chExt cx="2928" cy="2304"/>
          </a:xfrm>
        </p:grpSpPr>
        <p:pic>
          <p:nvPicPr>
            <p:cNvPr id="23559" name="Picture 24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2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Text Box 22"/>
          <p:cNvSpPr txBox="1">
            <a:spLocks noChangeArrowheads="1"/>
          </p:cNvSpPr>
          <p:nvPr/>
        </p:nvSpPr>
        <p:spPr bwMode="auto">
          <a:xfrm>
            <a:off x="3886200" y="457200"/>
            <a:ext cx="487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rgbClr val="3333FF"/>
                </a:solidFill>
                <a:latin typeface="Times New Roman" panose="02020603050405020304" pitchFamily="18" charset="0"/>
              </a:rPr>
              <a:t>Hình gì xuất hiện?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724400" y="5181601"/>
            <a:ext cx="2819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66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-3200400" y="2209800"/>
            <a:ext cx="2743200" cy="2743200"/>
          </a:xfrm>
          <a:prstGeom prst="rect">
            <a:avLst/>
          </a:prstGeom>
          <a:solidFill>
            <a:srgbClr val="0066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59380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0289E-6 L 1.58333 -0.01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6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5833 -0.00208 L 0.73333 -0.0020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7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build="allAtOnce"/>
      <p:bldP spid="97291" grpId="0" animBg="1"/>
      <p:bldP spid="97291" grpId="1" animBg="1"/>
      <p:bldP spid="97291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2757" y="1825897"/>
            <a:ext cx="79063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3: </a:t>
            </a:r>
          </a:p>
          <a:p>
            <a:pPr algn="ctr"/>
            <a:r>
              <a:rPr lang="vi-VN" sz="6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Ai thông minh hơn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5" descr="1145086ejqsyt499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1570" y="-1391570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1145086ejqsyt499z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7577">
            <a:off x="-44198" y="677061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0543" y="4253163"/>
            <a:ext cx="7188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1: Thi xem ai nhanh</a:t>
            </a:r>
            <a:endParaRPr lang="en-US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3995" y="5277059"/>
            <a:ext cx="1028401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2: </a:t>
            </a:r>
            <a:r>
              <a:rPr lang="vi-VN" sz="3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Về đúng nhà</a:t>
            </a:r>
            <a:endParaRPr lang="en-US" sz="3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948720" y="368137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củng</a:t>
            </a:r>
            <a:r>
              <a:rPr lang="en-US" altLang="vi-VN" sz="40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cố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94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2836" y="2145299"/>
            <a:ext cx="790632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Trò chơi 2:</a:t>
            </a:r>
          </a:p>
          <a:p>
            <a:pPr algn="ctr"/>
            <a:r>
              <a:rPr lang="vi-VN" sz="6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Về đúng nhà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Picture 45" descr="1145086ejqsyt499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1570" y="-1391570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1145086ejqsyt499z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7577">
            <a:off x="-44198" y="677061"/>
            <a:ext cx="1251284" cy="403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PReplay_Final16370434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7290" y="6206432"/>
            <a:ext cx="265111" cy="573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8" y="4841910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884"/>
          </a:xfrm>
        </p:spPr>
      </p:pic>
      <p:sp>
        <p:nvSpPr>
          <p:cNvPr id="6" name="Rectangle 5"/>
          <p:cNvSpPr/>
          <p:nvPr/>
        </p:nvSpPr>
        <p:spPr>
          <a:xfrm>
            <a:off x="3029926" y="94826"/>
            <a:ext cx="613214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TRƯỜNG MẦM NON CẨM PHONG</a:t>
            </a:r>
            <a:endParaRPr lang="en-US" sz="2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19" y="427583"/>
            <a:ext cx="6996390" cy="332502"/>
          </a:xfrm>
          <a:prstGeom prst="rect">
            <a:avLst/>
          </a:prstGeom>
        </p:spPr>
      </p:pic>
      <p:pic>
        <p:nvPicPr>
          <p:cNvPr id="8" name="Picture 21" descr="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99" y="3837492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chu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1572493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82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3493" y="1822026"/>
            <a:ext cx="73050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1: Tìm hiểu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5709" y="3429000"/>
            <a:ext cx="604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Tham quan siêu thị mini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0425">
            <a:off x="338839" y="4991389"/>
            <a:ext cx="1676481" cy="191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90011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5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3493" y="1822026"/>
            <a:ext cx="73050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1: Tìm hiểu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5709" y="3429000"/>
            <a:ext cx="6040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Tham quan siêu thị mini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0425">
            <a:off x="338839" y="4991389"/>
            <a:ext cx="1676481" cy="19159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90011" cy="5743074"/>
          </a:xfrm>
          <a:prstGeom prst="rect">
            <a:avLst/>
          </a:prstGeom>
        </p:spPr>
      </p:pic>
      <p:pic>
        <p:nvPicPr>
          <p:cNvPr id="8" name="video-161887599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0761" y="130348"/>
            <a:ext cx="889421" cy="76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83" y="4976744"/>
            <a:ext cx="1268846" cy="126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2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3636" y="2321004"/>
            <a:ext cx="1034472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Phần 2: Cùng khám phá</a:t>
            </a:r>
            <a:endParaRPr lang="en-US" sz="6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98922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05" y="143833"/>
            <a:ext cx="1797262" cy="17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4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4038600" y="1600200"/>
            <a:ext cx="4114800" cy="388620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114800" y="5638801"/>
            <a:ext cx="44958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</a:rPr>
              <a:t>   Hình tròn</a:t>
            </a:r>
          </a:p>
        </p:txBody>
      </p:sp>
      <p:pic>
        <p:nvPicPr>
          <p:cNvPr id="9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654" y="3370357"/>
            <a:ext cx="951345" cy="306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28776" y="4679625"/>
            <a:ext cx="884933" cy="285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1769" y="-1191769"/>
            <a:ext cx="1071625" cy="345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 descr="1145086ejqsyt499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3781">
            <a:off x="17743" y="411424"/>
            <a:ext cx="1006416" cy="324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9401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0435E-6 L -0.29983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7 0.00023 L 0.24184 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5 1.30435E-6 L -0.0165 1.3043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7" grpId="1" animBg="1"/>
      <p:bldP spid="67587" grpId="2" animBg="1"/>
      <p:bldP spid="675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3657600" y="609600"/>
            <a:ext cx="533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1" name="Line 7"/>
          <p:cNvSpPr>
            <a:spLocks noChangeShapeType="1"/>
          </p:cNvSpPr>
          <p:nvPr/>
        </p:nvSpPr>
        <p:spPr bwMode="auto">
          <a:xfrm>
            <a:off x="9144000" y="990600"/>
            <a:ext cx="0" cy="4368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2" name="Line 8"/>
          <p:cNvSpPr>
            <a:spLocks noChangeShapeType="1"/>
          </p:cNvSpPr>
          <p:nvPr/>
        </p:nvSpPr>
        <p:spPr bwMode="auto">
          <a:xfrm flipH="1">
            <a:off x="3581400" y="5486400"/>
            <a:ext cx="5410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V="1">
            <a:off x="3200400" y="914400"/>
            <a:ext cx="0" cy="441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4572001" y="5638801"/>
            <a:ext cx="32543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b="1">
                <a:solidFill>
                  <a:srgbClr val="FF0000"/>
                </a:solidFill>
              </a:rPr>
              <a:t>Hình vuông</a:t>
            </a:r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3581400" y="914400"/>
            <a:ext cx="5334000" cy="4419600"/>
          </a:xfrm>
          <a:prstGeom prst="rect">
            <a:avLst/>
          </a:prstGeom>
          <a:solidFill>
            <a:srgbClr val="0066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6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0"/>
    </mc:Choice>
    <mc:Fallback xmlns="">
      <p:transition spd="slow" advClick="0" advTm="12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9981E-6 L -0.35834 4.1998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34 4.19981E-6 L 0.31666 4.19981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4.19981E-6 L -0.00834 4.19981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4" grpId="0"/>
      <p:bldP spid="88075" grpId="0" animBg="1"/>
      <p:bldP spid="88075" grpId="1" animBg="1"/>
      <p:bldP spid="8807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4" y="3886201"/>
            <a:ext cx="1265237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1447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1"/>
            <a:ext cx="33528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4384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842" name="Object 18"/>
          <p:cNvGraphicFramePr>
            <a:graphicFrameLocks noGrp="1" noChangeAspect="1"/>
          </p:cNvGraphicFramePr>
          <p:nvPr>
            <p:ph/>
          </p:nvPr>
        </p:nvGraphicFramePr>
        <p:xfrm>
          <a:off x="8001000" y="4641850"/>
          <a:ext cx="2376488" cy="221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8850794" imgH="8253968" progId="Photoshop.Image.12">
                  <p:embed/>
                </p:oleObj>
              </mc:Choice>
              <mc:Fallback>
                <p:oleObj name="Image" r:id="rId6" imgW="8850794" imgH="8253968" progId="Photoshop.Image.12">
                  <p:embed/>
                  <p:pic>
                    <p:nvPicPr>
                      <p:cNvPr id="7784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641850"/>
                        <a:ext cx="2376488" cy="221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AutoShape 25" descr="Z"/>
          <p:cNvSpPr>
            <a:spLocks noChangeAspect="1" noChangeArrowheads="1"/>
          </p:cNvSpPr>
          <p:nvPr/>
        </p:nvSpPr>
        <p:spPr bwMode="auto">
          <a:xfrm>
            <a:off x="8150225" y="5275263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sp>
        <p:nvSpPr>
          <p:cNvPr id="20488" name="AutoShape 28" descr="Z"/>
          <p:cNvSpPr>
            <a:spLocks noChangeAspect="1" noChangeArrowheads="1"/>
          </p:cNvSpPr>
          <p:nvPr/>
        </p:nvSpPr>
        <p:spPr bwMode="auto">
          <a:xfrm>
            <a:off x="8037513" y="527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pic>
        <p:nvPicPr>
          <p:cNvPr id="77856" name="Picture 32" descr="%C4%90%C4%A9a_v%C3%A2n_hoa_c%C3%BAc_-_SSD012A_SSD012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1"/>
            <a:ext cx="299085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9" name="Picture 35" descr="dac128374034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21336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60" name="Picture 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33401"/>
            <a:ext cx="17684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70124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77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78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78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7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62401"/>
            <a:ext cx="126523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1447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19601"/>
            <a:ext cx="26670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"/>
            <a:ext cx="17684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3" name="Object 7"/>
          <p:cNvGraphicFramePr>
            <a:graphicFrameLocks noGrp="1" noChangeAspect="1"/>
          </p:cNvGraphicFramePr>
          <p:nvPr>
            <p:ph/>
          </p:nvPr>
        </p:nvGraphicFramePr>
        <p:xfrm>
          <a:off x="5715000" y="4724400"/>
          <a:ext cx="1981200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8850794" imgH="8253968" progId="Photoshop.Image.12">
                  <p:embed/>
                </p:oleObj>
              </mc:Choice>
              <mc:Fallback>
                <p:oleObj name="Image" r:id="rId7" imgW="8850794" imgH="8253968" progId="Photoshop.Image.12">
                  <p:embed/>
                  <p:pic>
                    <p:nvPicPr>
                      <p:cNvPr id="911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724400"/>
                        <a:ext cx="1981200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AutoShape 9" descr="Z"/>
          <p:cNvSpPr>
            <a:spLocks noChangeAspect="1" noChangeArrowheads="1"/>
          </p:cNvSpPr>
          <p:nvPr/>
        </p:nvSpPr>
        <p:spPr bwMode="auto">
          <a:xfrm>
            <a:off x="8037513" y="527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  <p:pic>
        <p:nvPicPr>
          <p:cNvPr id="91147" name="Picture 11" descr="%C4%90%C4%A9a_v%C3%A2n_hoa_c%C3%BAc_-_SSD012A_SSD012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90800"/>
            <a:ext cx="25146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8" name="Picture 12" descr="dac128374034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09601"/>
            <a:ext cx="21082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32355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1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1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11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0"/>
          <p:cNvGrpSpPr>
            <a:grpSpLocks/>
          </p:cNvGrpSpPr>
          <p:nvPr/>
        </p:nvGrpSpPr>
        <p:grpSpPr bwMode="auto">
          <a:xfrm>
            <a:off x="1462088" y="3338513"/>
            <a:ext cx="4648201" cy="3657600"/>
            <a:chOff x="192" y="1968"/>
            <a:chExt cx="2928" cy="2304"/>
          </a:xfrm>
        </p:grpSpPr>
        <p:pic>
          <p:nvPicPr>
            <p:cNvPr id="22537" name="Picture 21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2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1" name="Group 23"/>
          <p:cNvGrpSpPr>
            <a:grpSpLocks/>
          </p:cNvGrpSpPr>
          <p:nvPr/>
        </p:nvGrpSpPr>
        <p:grpSpPr bwMode="auto">
          <a:xfrm rot="10800000">
            <a:off x="6157913" y="-138113"/>
            <a:ext cx="4648200" cy="3657601"/>
            <a:chOff x="192" y="1968"/>
            <a:chExt cx="2928" cy="2304"/>
          </a:xfrm>
        </p:grpSpPr>
        <p:pic>
          <p:nvPicPr>
            <p:cNvPr id="22535" name="Picture 24" descr="N7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2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2" name="Text Box 22"/>
          <p:cNvSpPr txBox="1">
            <a:spLocks noChangeArrowheads="1"/>
          </p:cNvSpPr>
          <p:nvPr/>
        </p:nvSpPr>
        <p:spPr bwMode="auto">
          <a:xfrm>
            <a:off x="3886200" y="457200"/>
            <a:ext cx="487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rgbClr val="3333FF"/>
                </a:solidFill>
                <a:latin typeface="Times New Roman" panose="02020603050405020304" pitchFamily="18" charset="0"/>
              </a:rPr>
              <a:t>Hình gì xuất hiện?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876800" y="5410201"/>
            <a:ext cx="236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66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-2971800" y="2286000"/>
            <a:ext cx="2438400" cy="2286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480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79677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9 0.00231 C -0.04774 0.1133 -0.1 0.22451 -0.03593 0.20093 C 0.02813 0.17734 0.27118 -0.12693 0.38768 -0.13919 C 0.504 -0.15144 0.55677 0.12786 0.66233 0.12717 C 0.76771 0.12648 0.94045 -0.15537 1.02101 -0.14335 C 1.10174 -0.13133 1.08438 0.19191 1.14618 0.19885 C 1.20747 0.20578 1.33837 -0.08139 1.39063 -0.10219 C 1.44306 -0.123 1.4474 0.04185 1.46111 0.07399 C 1.475 0.10613 1.47084 0.08763 1.47327 0.09041 " pathEditMode="relative" rAng="0" ptsTypes="aaaaaaaaA">
                                      <p:cBhvr>
                                        <p:cTn id="11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12" y="3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334 -0.0111 L 0.71667 -1.9653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build="allAtOnce"/>
      <p:bldP spid="4122" grpId="0" animBg="1"/>
      <p:bldP spid="4122" grpId="1" animBg="1"/>
      <p:bldP spid="41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133</Words>
  <Application>Microsoft Office PowerPoint</Application>
  <PresentationFormat>Widescreen</PresentationFormat>
  <Paragraphs>28</Paragraphs>
  <Slides>13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10</cp:lastModifiedBy>
  <cp:revision>17</cp:revision>
  <cp:lastPrinted>2021-11-13T05:50:46Z</cp:lastPrinted>
  <dcterms:created xsi:type="dcterms:W3CDTF">2021-11-13T05:24:29Z</dcterms:created>
  <dcterms:modified xsi:type="dcterms:W3CDTF">2023-11-06T03:04:11Z</dcterms:modified>
</cp:coreProperties>
</file>