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05" r:id="rId6"/>
    <p:sldId id="329" r:id="rId7"/>
    <p:sldId id="306" r:id="rId8"/>
    <p:sldId id="326" r:id="rId9"/>
    <p:sldId id="309" r:id="rId10"/>
    <p:sldId id="321" r:id="rId11"/>
    <p:sldId id="322" r:id="rId12"/>
    <p:sldId id="277" r:id="rId13"/>
    <p:sldId id="323" r:id="rId14"/>
    <p:sldId id="278" r:id="rId15"/>
    <p:sldId id="279" r:id="rId16"/>
    <p:sldId id="281" r:id="rId17"/>
    <p:sldId id="282" r:id="rId18"/>
    <p:sldId id="283" r:id="rId19"/>
    <p:sldId id="284" r:id="rId20"/>
    <p:sldId id="325" r:id="rId21"/>
    <p:sldId id="293" r:id="rId22"/>
    <p:sldId id="294" r:id="rId23"/>
    <p:sldId id="295" r:id="rId24"/>
    <p:sldId id="299" r:id="rId25"/>
    <p:sldId id="296" r:id="rId26"/>
    <p:sldId id="297" r:id="rId27"/>
    <p:sldId id="301" r:id="rId28"/>
    <p:sldId id="298" r:id="rId29"/>
    <p:sldId id="319" r:id="rId30"/>
    <p:sldId id="311" r:id="rId31"/>
    <p:sldId id="328" r:id="rId32"/>
    <p:sldId id="313" r:id="rId33"/>
    <p:sldId id="320" r:id="rId34"/>
    <p:sldId id="317" r:id="rId35"/>
    <p:sldId id="31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19350" y="343118"/>
            <a:ext cx="7391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LONG BIÊN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fr-FR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TUỔI HOA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2395" y="2351593"/>
            <a:ext cx="628531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LĨNH VỰC: PHÁT TRIỂN NHẬN THỨC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40934" y="3461545"/>
            <a:ext cx="7719731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Hoạt động: Khám phá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khoa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Đề tài: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Lứa tuổi: </a:t>
            </a:r>
            <a:r>
              <a:rPr lang="en-US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3 - 4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tuổi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Người dạy: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Thúy</a:t>
            </a:r>
            <a:r>
              <a:rPr lang="en-US" sz="28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120" y="989231"/>
            <a:ext cx="1019095" cy="105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291353"/>
            <a:ext cx="85725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1" y="503423"/>
            <a:ext cx="4087905" cy="61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38" y="0"/>
            <a:ext cx="690529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93" b="7663"/>
          <a:stretch/>
        </p:blipFill>
        <p:spPr>
          <a:xfrm>
            <a:off x="1573306" y="201706"/>
            <a:ext cx="8888505" cy="645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ly 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–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9944" y="342697"/>
            <a:ext cx="7315199" cy="6104964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392" y="406378"/>
            <a:ext cx="8269941" cy="63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115" y="736169"/>
            <a:ext cx="8624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1. Kiến thức: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>
                <a:solidFill>
                  <a:srgbClr val="0070C0"/>
                </a:solidFill>
              </a:rPr>
              <a:t>- Biết so sánh, phân loại 1 số đồ dung theo công dụng và chất liệu, màu sắc, công dụng.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2. Kỹ năng:</a:t>
            </a:r>
            <a:endParaRPr lang="vi-VN" b="1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Phát triển khả năng quan sát, nhận xét đối tượng của trẻ</a:t>
            </a:r>
          </a:p>
          <a:p>
            <a:r>
              <a:rPr lang="vi-VN">
                <a:solidFill>
                  <a:srgbClr val="0070C0"/>
                </a:solidFill>
              </a:rPr>
              <a:t>- Trẻ có khả năng trả lời câu hỏi rõ ràng, mạch lạc</a:t>
            </a:r>
          </a:p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3. Thái độ:</a:t>
            </a:r>
            <a:endParaRPr lang="vi-VN">
              <a:solidFill>
                <a:schemeClr val="tx2">
                  <a:lumMod val="25000"/>
                </a:schemeClr>
              </a:solidFill>
            </a:endParaRPr>
          </a:p>
          <a:p>
            <a:r>
              <a:rPr lang="vi-VN">
                <a:solidFill>
                  <a:srgbClr val="0070C0"/>
                </a:solidFill>
              </a:rPr>
              <a:t>- Hứng thú tham gia giờ học.</a:t>
            </a:r>
          </a:p>
          <a:p>
            <a:r>
              <a:rPr lang="vi-VN">
                <a:solidFill>
                  <a:srgbClr val="0070C0"/>
                </a:solidFill>
              </a:rPr>
              <a:t>- Qua giờ học trẻ biết giữ gìn đồ dùng cẩn thận, không làm vỡ đồ dùng.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27" y="219867"/>
            <a:ext cx="7540831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25" y="731032"/>
            <a:ext cx="6227269" cy="57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8089" y="586519"/>
            <a:ext cx="801584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Thảo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en-US" sz="5400" b="1" i="0" u="none" strike="noStrike" kern="0" cap="none" spc="0" normalizeH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09" y="268941"/>
            <a:ext cx="9364997" cy="62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024" y="207683"/>
            <a:ext cx="9722223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66" y="336176"/>
            <a:ext cx="10086648" cy="626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636" y="0"/>
            <a:ext cx="7866528" cy="66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</TotalTime>
  <Words>251</Words>
  <Application>Microsoft Office PowerPoint</Application>
  <PresentationFormat>Widescreen</PresentationFormat>
  <Paragraphs>36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.VnTime</vt:lpstr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10</cp:lastModifiedBy>
  <cp:revision>64</cp:revision>
  <dcterms:created xsi:type="dcterms:W3CDTF">2020-10-13T21:48:34Z</dcterms:created>
  <dcterms:modified xsi:type="dcterms:W3CDTF">2023-11-06T02:42:59Z</dcterms:modified>
</cp:coreProperties>
</file>