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2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 varScale="1">
        <p:scale>
          <a:sx n="69" d="100"/>
          <a:sy n="69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00200" y="3008820"/>
            <a:ext cx="6324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36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Bé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3-4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viên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Thị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Thúy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Ngân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762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lvl="0" algn="ctr"/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67" y="1524000"/>
            <a:ext cx="1019095" cy="105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1049</TotalTime>
  <Words>60</Words>
  <Application>Microsoft Office PowerPoint</Application>
  <PresentationFormat>On-screen Show (4:3)</PresentationFormat>
  <Paragraphs>21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10</cp:lastModifiedBy>
  <cp:revision>56</cp:revision>
  <dcterms:created xsi:type="dcterms:W3CDTF">2009-06-14T10:18:10Z</dcterms:created>
  <dcterms:modified xsi:type="dcterms:W3CDTF">2023-11-06T02:44:40Z</dcterms:modified>
</cp:coreProperties>
</file>