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3" r:id="rId9"/>
    <p:sldId id="264" r:id="rId10"/>
    <p:sldId id="267" r:id="rId11"/>
    <p:sldId id="270" r:id="rId12"/>
    <p:sldId id="271" r:id="rId13"/>
    <p:sldId id="272" r:id="rId14"/>
    <p:sldId id="273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4" d="100"/>
          <a:sy n="6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7535-832C-4D9E-8625-B3AE003D189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6F7D-4903-4E64-A7A2-BEE9FB297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6F7D-4903-4E64-A7A2-BEE9FB2974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697991"/>
            <a:ext cx="8763000" cy="5334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TRƯỜNG MẦM </a:t>
            </a:r>
            <a:r>
              <a:rPr lang="en-US" sz="3200"/>
              <a:t>NON TUỔI HOA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286000"/>
            <a:ext cx="6172200" cy="4012722"/>
          </a:xfrm>
        </p:spPr>
        <p:txBody>
          <a:bodyPr>
            <a:normAutofit/>
          </a:bodyPr>
          <a:lstStyle/>
          <a:p>
            <a:pPr algn="ctr"/>
            <a:r>
              <a:rPr lang="vi-VN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Lĩnh vực phát triển nhận thức</a:t>
            </a:r>
            <a:b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Đề tài : Dạy trẻ </a:t>
            </a:r>
            <a:r>
              <a:rPr lang="vi-VN" sz="3200" b="0">
                <a:latin typeface="Times New Roman" pitchFamily="18" charset="0"/>
                <a:cs typeface="Times New Roman" pitchFamily="18" charset="0"/>
              </a:rPr>
              <a:t>ghép đôi</a:t>
            </a:r>
            <a:br>
              <a:rPr lang="vi-VN" sz="3200" b="0">
                <a:latin typeface="Times New Roman" pitchFamily="18" charset="0"/>
                <a:cs typeface="Times New Roman" pitchFamily="18" charset="0"/>
              </a:rPr>
            </a:br>
            <a:r>
              <a:rPr lang="en-US" sz="3200" b="0"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 tuổ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en-US" sz="3200" b="0">
                <a:latin typeface="Times New Roman" pitchFamily="18" charset="0"/>
                <a:cs typeface="Times New Roman" pitchFamily="18" charset="0"/>
              </a:rPr>
              <a:t>Giáo viên: Vũ Thị Hương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hoa và quả”</a:t>
            </a:r>
            <a:endParaRPr lang="vi-VN" dirty="0"/>
          </a:p>
          <a:p>
            <a:r>
              <a:rPr lang="vi-VN" dirty="0"/>
              <a:t>- Cho 1/2 trẻ cầm hoa, 1/2 trẻ cầm quả, vừa đi vừa hát bài ‘Hoa kết trái’ khi nghe cô nói “Kết hoa với quả” thì các con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 với quả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dirty="0"/>
              <a:t>yêu cầu của cô đề ra.</a:t>
            </a: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r>
              <a:rPr lang="vi-VN" dirty="0"/>
              <a:t>- 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5181600"/>
            <a:ext cx="1295400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599"/>
            <a:ext cx="2895600" cy="304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01240"/>
            <a:ext cx="2819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581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2971800" y="304800"/>
            <a:ext cx="5334000" cy="2895600"/>
          </a:xfrm>
          <a:prstGeom prst="cloudCallout">
            <a:avLst>
              <a:gd name="adj1" fmla="val -44912"/>
              <a:gd name="adj2" fmla="val 7000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400" dirty="0">
                <a:latin typeface=".VnTime" pitchFamily="34" charset="0"/>
              </a:rPr>
              <a:t>C¸c b¹n gióp m×nh x©y nhµ nhÐ!</a:t>
            </a:r>
          </a:p>
        </p:txBody>
      </p:sp>
    </p:spTree>
    <p:extLst>
      <p:ext uri="{BB962C8B-B14F-4D97-AF65-F5344CB8AC3E}">
        <p14:creationId xmlns:p14="http://schemas.microsoft.com/office/powerpoint/2010/main" val="349209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144000" y="43434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601200" y="43434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52400" y="26670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200400" y="26670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8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609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0"/>
            <a:ext cx="1609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8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941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83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65834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6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6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5728E-6 L 0.58802 -0.005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75728E-6 L 0.88698 -0.0055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4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  <p:bldP spid="46085" grpId="0" animBg="1"/>
      <p:bldP spid="46085" grpId="1" animBg="1"/>
      <p:bldP spid="46086" grpId="0" animBg="1"/>
      <p:bldP spid="4608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429000" y="46482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81000" y="46482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0" y="28956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048000" y="28956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294E-6 L 0.7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1983E-6 L 0.71666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294E-6 L 1.02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50" y="-2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1983E-6 L 1.03334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7724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Thỏ tìm chuồng!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1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6" y="0"/>
            <a:ext cx="9176825" cy="68421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động</a:t>
            </a:r>
          </a:p>
          <a:p>
            <a:endParaRPr lang="vi-VN" dirty="0"/>
          </a:p>
          <a:p>
            <a:r>
              <a:rPr lang="vi-VN" dirty="0"/>
              <a:t>- Cho trẻ nhắc lại tên hoạt động.</a:t>
            </a:r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Hát bài “Hoa kết trái”.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807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I.Mục đích yêu cầu:</a:t>
            </a:r>
            <a:br>
              <a:rPr lang="vi-VN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r>
              <a:rPr lang="vi-VN" b="1" dirty="0"/>
              <a:t>1. Kiến thức:</a:t>
            </a:r>
            <a:endParaRPr lang="vi-VN" dirty="0"/>
          </a:p>
          <a:p>
            <a:r>
              <a:rPr lang="vi-VN" b="1" dirty="0"/>
              <a:t>-  </a:t>
            </a:r>
            <a:r>
              <a:rPr lang="vi-VN" dirty="0"/>
              <a:t>Trẻ biết cách xếp 1 đối tượng này với 1 đối tượng khác tương ứng 1-1 với nhau theo hàng ngang hàng dọc, biết tham gia vào trò chơi cùng cô </a:t>
            </a:r>
          </a:p>
          <a:p>
            <a:r>
              <a:rPr lang="vi-VN" b="1" dirty="0"/>
              <a:t>2. Kỹ năng: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Rèn cho trẻ kỹ năng xếp tưng ứng 1 đối tượng này với 1 đối tượng khác và phát huy tính tích cực, phát triển tư duy cho trẻ</a:t>
            </a:r>
            <a:endParaRPr lang="en-US" dirty="0"/>
          </a:p>
          <a:p>
            <a:r>
              <a:rPr lang="vi-VN" b="1" dirty="0"/>
              <a:t>3. Thái độ: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Giáo dục trẻ</a:t>
            </a:r>
            <a:r>
              <a:rPr lang="vi-VN" b="1" dirty="0"/>
              <a:t> </a:t>
            </a:r>
            <a:r>
              <a:rPr lang="vi-VN" dirty="0"/>
              <a:t>có nề nếp tham gia vào các hoạt động biết giữ gìn đồ dùng đồ chơi, biết chăm sóc và bảo vệ môi trường.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9144000" cy="792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79438"/>
          </a:xfrm>
        </p:spPr>
        <p:txBody>
          <a:bodyPr/>
          <a:lstStyle/>
          <a:p>
            <a:r>
              <a:rPr lang="vi-VN" b="1" dirty="0"/>
              <a:t>II.Chuẩn bị: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457200"/>
            <a:ext cx="5791200" cy="4191000"/>
          </a:xfrm>
        </p:spPr>
        <p:txBody>
          <a:bodyPr/>
          <a:lstStyle/>
          <a:p>
            <a:pPr marL="0" indent="0">
              <a:buNone/>
            </a:pPr>
            <a:endParaRPr lang="vi-VN" b="1" dirty="0"/>
          </a:p>
          <a:p>
            <a:r>
              <a:rPr lang="vi-VN" b="1" dirty="0"/>
              <a:t>1, Chuẩn bị của cô</a:t>
            </a:r>
            <a:endParaRPr lang="vi-VN" dirty="0"/>
          </a:p>
          <a:p>
            <a:r>
              <a:rPr lang="vi-VN" dirty="0"/>
              <a:t>- Hoa đào- quả táo.</a:t>
            </a:r>
          </a:p>
          <a:p>
            <a:r>
              <a:rPr lang="vi-VN" dirty="0"/>
              <a:t>- Địa điểm: Lớp học sạch sẽ,đảm bảo an toàn.</a:t>
            </a:r>
          </a:p>
          <a:p>
            <a:r>
              <a:rPr lang="vi-VN" b="1" dirty="0"/>
              <a:t>2, Chuẩn bị của trẻ</a:t>
            </a:r>
          </a:p>
          <a:p>
            <a:r>
              <a:rPr lang="vi-VN" dirty="0"/>
              <a:t>- Mỗi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hoa </a:t>
            </a:r>
            <a:r>
              <a:rPr lang="vi-VN" dirty="0"/>
              <a:t>đào- quả táo.</a:t>
            </a:r>
          </a:p>
          <a:p>
            <a:r>
              <a:rPr lang="vi-VN" dirty="0"/>
              <a:t>- Rá cho trẻ để đồ chơi</a:t>
            </a:r>
          </a:p>
          <a:p>
            <a:r>
              <a:rPr lang="vi-VN" dirty="0"/>
              <a:t>-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Mỗi trẻ 2 Hình tam giác hình vuông </a:t>
            </a:r>
          </a:p>
        </p:txBody>
      </p:sp>
    </p:spTree>
    <p:extLst>
      <p:ext uri="{BB962C8B-B14F-4D97-AF65-F5344CB8AC3E}">
        <p14:creationId xmlns:p14="http://schemas.microsoft.com/office/powerpoint/2010/main" val="39054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Trò chơi: hái quả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Cô nói cách chơi, luật chơi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Tổ chức cho trẻ chơi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64" y="152400"/>
            <a:ext cx="55784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pPr marL="0" indent="0">
              <a:buNone/>
            </a:pPr>
            <a:r>
              <a:rPr lang="vi-VN" b="1" dirty="0"/>
              <a:t> Hoạt động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Trọng tâm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Trò chuyện về trò chơi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các con vừa hái được quả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Quả táo để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Trước khi ăn quả các con cần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Nhà có ông bà bố mẹ trước khi ăn các con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Sau khi ăn bỏ vỏ và hạt ở đâu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=&gt; Giáo dục trẻ mời ông bà bố mẹ trước khi ăn phải rửa tay sạch sẽ và vứt rác đúng nơi quy định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134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 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Cung cấp kiến thức mới (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tương ứng 1-1).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Cô giới thiệu cho trẻ xem các loại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quả.</a:t>
            </a:r>
          </a:p>
          <a:p>
            <a:r>
              <a:rPr lang="vi-VN" dirty="0"/>
              <a:t>- Cô xếp tất cả các loại quả trong rá của cô ra và xếp lên bảng.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366408" y="2343424"/>
            <a:ext cx="1720192" cy="169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338976" y="4397782"/>
            <a:ext cx="1688695" cy="18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1680737" y="2276612"/>
            <a:ext cx="1702191" cy="1676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05" y="4474087"/>
            <a:ext cx="1693399" cy="16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2667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5146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6670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838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Cô cùng trẻ xếp theo hàng ngang</a:t>
            </a:r>
          </a:p>
        </p:txBody>
      </p:sp>
    </p:spTree>
    <p:extLst>
      <p:ext uri="{BB962C8B-B14F-4D97-AF65-F5344CB8AC3E}">
        <p14:creationId xmlns:p14="http://schemas.microsoft.com/office/powerpoint/2010/main" val="32185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/>
              <a:t>- Cô và trẻ cùng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xếp theo hàng dọc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1600200"/>
            <a:ext cx="2243042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3962400"/>
            <a:ext cx="239544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1600200"/>
            <a:ext cx="2222500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4114800"/>
            <a:ext cx="2222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không?</a:t>
            </a:r>
            <a:endParaRPr lang="en-US" dirty="0"/>
          </a:p>
          <a:p>
            <a:pPr marL="0" indent="0">
              <a:buNone/>
            </a:pP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179627" y="3200400"/>
            <a:ext cx="1688695" cy="182354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3973"/>
            <a:ext cx="17002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14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củng cố lại nói cho trẻ biết thế nào là xếp tương ứng 1-1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cả lớp nói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cá nhân trẻ nói xếp tương ứng 1-1</a:t>
            </a:r>
          </a:p>
        </p:txBody>
      </p:sp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</TotalTime>
  <Words>559</Words>
  <Application>Microsoft Office PowerPoint</Application>
  <PresentationFormat>On-screen Show (4:3)</PresentationFormat>
  <Paragraphs>72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.VnTime</vt:lpstr>
      <vt:lpstr>Calibri</vt:lpstr>
      <vt:lpstr>Century Schoolbook</vt:lpstr>
      <vt:lpstr>Times New Roman</vt:lpstr>
      <vt:lpstr>Wingdings</vt:lpstr>
      <vt:lpstr>Wingdings 2</vt:lpstr>
      <vt:lpstr>Oriel</vt:lpstr>
      <vt:lpstr>TRƯỜNG MẦM NON TUỔI HOA</vt:lpstr>
      <vt:lpstr>I.Mục đích yêu cầu: </vt:lpstr>
      <vt:lpstr>II.Chuẩn bị:</vt:lpstr>
      <vt:lpstr>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Windows 10</cp:lastModifiedBy>
  <cp:revision>27</cp:revision>
  <dcterms:created xsi:type="dcterms:W3CDTF">2016-12-16T00:07:03Z</dcterms:created>
  <dcterms:modified xsi:type="dcterms:W3CDTF">2023-11-06T02:08:13Z</dcterms:modified>
</cp:coreProperties>
</file>