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DejaVu Serif" panose="020B0604020202020204" charset="0"/>
      <p:regular r:id="rId31"/>
    </p:embeddedFont>
    <p:embeddedFont>
      <p:font typeface="DejaVu Serif 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4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4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4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6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8.m4a"/><Relationship Id="rId7" Type="http://schemas.openxmlformats.org/officeDocument/2006/relationships/image" Target="../media/image11.jpg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openxmlformats.org/officeDocument/2006/relationships/image" Target="../media/image10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4.png"/><Relationship Id="rId2" Type="http://schemas.microsoft.com/office/2007/relationships/media" Target="../media/media19.m4a"/><Relationship Id="rId1" Type="http://schemas.openxmlformats.org/officeDocument/2006/relationships/tags" Target="../tags/tag18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0.m4a"/><Relationship Id="rId7" Type="http://schemas.openxmlformats.org/officeDocument/2006/relationships/image" Target="../media/image11.jpg"/><Relationship Id="rId2" Type="http://schemas.microsoft.com/office/2007/relationships/media" Target="../media/media20.m4a"/><Relationship Id="rId1" Type="http://schemas.openxmlformats.org/officeDocument/2006/relationships/tags" Target="../tags/tag19.xml"/><Relationship Id="rId6" Type="http://schemas.openxmlformats.org/officeDocument/2006/relationships/image" Target="../media/image10.jpe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1.m4a"/><Relationship Id="rId7" Type="http://schemas.openxmlformats.org/officeDocument/2006/relationships/image" Target="../media/image13.png"/><Relationship Id="rId2" Type="http://schemas.microsoft.com/office/2007/relationships/media" Target="../media/media21.m4a"/><Relationship Id="rId1" Type="http://schemas.openxmlformats.org/officeDocument/2006/relationships/tags" Target="../tags/tag20.xml"/><Relationship Id="rId6" Type="http://schemas.openxmlformats.org/officeDocument/2006/relationships/image" Target="../media/image12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4.png"/><Relationship Id="rId2" Type="http://schemas.microsoft.com/office/2007/relationships/media" Target="../media/media22.m4a"/><Relationship Id="rId1" Type="http://schemas.openxmlformats.org/officeDocument/2006/relationships/tags" Target="../tags/tag2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3.m4a"/><Relationship Id="rId7" Type="http://schemas.openxmlformats.org/officeDocument/2006/relationships/image" Target="../media/image13.png"/><Relationship Id="rId2" Type="http://schemas.microsoft.com/office/2007/relationships/media" Target="../media/media23.m4a"/><Relationship Id="rId1" Type="http://schemas.openxmlformats.org/officeDocument/2006/relationships/tags" Target="../tags/tag22.xml"/><Relationship Id="rId6" Type="http://schemas.openxmlformats.org/officeDocument/2006/relationships/image" Target="../media/image12.jp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384107" y="-4111659"/>
            <a:ext cx="15519786" cy="2197491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>
                <a:alpha val="75686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739330" y="933450"/>
            <a:ext cx="16230600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4AAD"/>
                </a:solidFill>
                <a:latin typeface="DejaVu Serif"/>
              </a:rPr>
              <a:t>Phòng giáo dục và đào tạo Quận Long Biên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9330" y="1725295"/>
            <a:ext cx="16230600" cy="74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4AAD"/>
                </a:solidFill>
                <a:latin typeface="DejaVu Serif"/>
              </a:rPr>
              <a:t>Trường mầm non Tuổi Hoa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10830" y="4633277"/>
            <a:ext cx="16230600" cy="88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04AAD"/>
                </a:solidFill>
                <a:latin typeface="DejaVu Serif Bold"/>
              </a:rPr>
              <a:t> GIÁO ÁN LÀM QUEN VỚI TOÁN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10830" y="5759712"/>
            <a:ext cx="16230600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4AAD"/>
                </a:solidFill>
                <a:latin typeface="DejaVu Serif"/>
              </a:rPr>
              <a:t>Đề tài: Dạy trẻ đếm và nhận biết số lượng 1, 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9330" y="7061418"/>
            <a:ext cx="16230600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4AAD"/>
                </a:solidFill>
                <a:latin typeface="DejaVu Serif"/>
              </a:rPr>
              <a:t>Lứa tuổi: Mẫu giáo bé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10830" y="8352155"/>
            <a:ext cx="16230600" cy="829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4AAD"/>
                </a:solidFill>
                <a:latin typeface="DejaVu Serif"/>
              </a:rPr>
              <a:t>Giáo viên: Khuất Thị Oanh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E33928-3EE1-48CA-B038-8D54DC45AA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967" y="1894382"/>
            <a:ext cx="8202197" cy="593525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7965A98-987F-4FC5-9294-345C7EEBF2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336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3"/>
    </mc:Choice>
    <mc:Fallback xmlns="">
      <p:transition spd="slow" advTm="14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>
            <a:extLst>
              <a:ext uri="{FF2B5EF4-FFF2-40B4-BE49-F238E27FC236}">
                <a16:creationId xmlns:a16="http://schemas.microsoft.com/office/drawing/2014/main" id="{41F4739F-CAF2-47C7-A9B1-1E311AE3A6EC}"/>
              </a:ext>
            </a:extLst>
          </p:cNvPr>
          <p:cNvSpPr/>
          <p:nvPr/>
        </p:nvSpPr>
        <p:spPr>
          <a:xfrm>
            <a:off x="4061638" y="2624109"/>
            <a:ext cx="10143461" cy="4274289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B6E935-31D5-4951-BBDC-024A2C455D0E}"/>
              </a:ext>
            </a:extLst>
          </p:cNvPr>
          <p:cNvSpPr txBox="1"/>
          <p:nvPr/>
        </p:nvSpPr>
        <p:spPr>
          <a:xfrm>
            <a:off x="4444584" y="3676342"/>
            <a:ext cx="93988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E514E82-B863-4AEC-BA4B-E358A461B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1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3"/>
    </mc:Choice>
    <mc:Fallback xmlns="">
      <p:transition spd="slow" advTm="7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DA9EC3-316E-444D-B69F-59E3516491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b="14312"/>
          <a:stretch/>
        </p:blipFill>
        <p:spPr>
          <a:xfrm>
            <a:off x="3360554" y="3341282"/>
            <a:ext cx="4954107" cy="3604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F300E5-8364-4BB2-9B50-45376D13E8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b="14312"/>
          <a:stretch/>
        </p:blipFill>
        <p:spPr>
          <a:xfrm>
            <a:off x="9526772" y="3317358"/>
            <a:ext cx="4954107" cy="360443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151BC48-0E79-4D2F-B7F6-BA0A69347E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575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77"/>
    </mc:Choice>
    <mc:Fallback xmlns="">
      <p:transition spd="slow" advTm="15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DA9EC3-316E-444D-B69F-59E3516491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b="14312"/>
          <a:stretch/>
        </p:blipFill>
        <p:spPr>
          <a:xfrm>
            <a:off x="3360554" y="3341282"/>
            <a:ext cx="4954107" cy="3604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F300E5-8364-4BB2-9B50-45376D13E8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b="14312"/>
          <a:stretch/>
        </p:blipFill>
        <p:spPr>
          <a:xfrm>
            <a:off x="9526772" y="3317358"/>
            <a:ext cx="4954107" cy="36044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3F789B-48EB-44CA-8B88-FA9B4F5A52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493" y="7341852"/>
            <a:ext cx="1240665" cy="19320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74F391-2F34-4189-9CEC-28DD1DC07E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42" y="7341852"/>
            <a:ext cx="1240665" cy="193207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DB02BE0-CBD8-42F5-9799-6788963492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25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71"/>
    </mc:Choice>
    <mc:Fallback xmlns="">
      <p:transition spd="slow" advTm="41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93 1.11111E-6 C 0.02539 1.11111E-6 0.18099 -0.14977 0.18099 -0.33449 C 0.18099 -0.51875 0.02539 -0.66806 -0.16693 -0.66806 C -0.35833 -0.66806 -0.51367 -0.51875 -0.51367 -0.33449 C -0.51367 -0.14977 -0.35833 1.11111E-6 -0.16693 1.11111E-6 Z " pathEditMode="relative" rAng="0" ptsTypes="AAAAA">
                                      <p:cBhvr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DA9EC3-316E-444D-B69F-59E3516491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b="14312"/>
          <a:stretch/>
        </p:blipFill>
        <p:spPr>
          <a:xfrm>
            <a:off x="3360554" y="3341282"/>
            <a:ext cx="4954107" cy="3604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F300E5-8364-4BB2-9B50-45376D13E8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b="14312"/>
          <a:stretch/>
        </p:blipFill>
        <p:spPr>
          <a:xfrm>
            <a:off x="9526772" y="3317358"/>
            <a:ext cx="4954107" cy="36044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3F789B-48EB-44CA-8B88-FA9B4F5A52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493" y="7341852"/>
            <a:ext cx="1240665" cy="19320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74F391-2F34-4189-9CEC-28DD1DC07E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42" y="7341852"/>
            <a:ext cx="1240665" cy="193207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67A33E-C89E-40A6-8ED0-D1C51E7739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723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54"/>
    </mc:Choice>
    <mc:Fallback xmlns="">
      <p:transition spd="slow" advTm="36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005 1.11111E-6 C 0.02383 1.11111E-6 0.18099 -0.15278 0.18099 -0.34097 C 0.18099 -0.5287 0.02383 -0.68079 -0.17005 -0.68079 C -0.36302 -0.68079 -0.51979 -0.5287 -0.51979 -0.34097 C -0.51979 -0.15278 -0.36302 1.11111E-6 -0.17005 1.11111E-6 Z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DA9EC3-316E-444D-B69F-59E3516491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b="14312"/>
          <a:stretch/>
        </p:blipFill>
        <p:spPr>
          <a:xfrm>
            <a:off x="3360554" y="3341282"/>
            <a:ext cx="4954107" cy="3604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F300E5-8364-4BB2-9B50-45376D13E8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b="14312"/>
          <a:stretch/>
        </p:blipFill>
        <p:spPr>
          <a:xfrm>
            <a:off x="9526772" y="3317358"/>
            <a:ext cx="4954107" cy="36044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3F789B-48EB-44CA-8B88-FA9B4F5A52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493" y="7341852"/>
            <a:ext cx="1240665" cy="19320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74F391-2F34-4189-9CEC-28DD1DC07E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42" y="7341852"/>
            <a:ext cx="1240665" cy="193207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D30596-47C1-4494-9DC3-7CA1FD7EB6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07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4"/>
    </mc:Choice>
    <mc:Fallback xmlns="">
      <p:transition spd="slow" advTm="12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51 1.11111E-6 C 0.01263 1.11111E-6 0.16875 -0.14977 0.16875 -0.33449 C 0.16875 -0.51875 0.01263 -0.66806 -0.18151 -0.66806 C -0.37422 -0.66806 -0.53086 -0.51875 -0.53086 -0.33449 C -0.53086 -0.14977 -0.37422 1.11111E-6 -0.18151 1.11111E-6 Z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3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DA9EC3-316E-444D-B69F-59E3516491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b="14312"/>
          <a:stretch/>
        </p:blipFill>
        <p:spPr>
          <a:xfrm>
            <a:off x="3360554" y="3341282"/>
            <a:ext cx="4954107" cy="3604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F300E5-8364-4BB2-9B50-45376D13E8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b="14312"/>
          <a:stretch/>
        </p:blipFill>
        <p:spPr>
          <a:xfrm>
            <a:off x="9526772" y="3317358"/>
            <a:ext cx="4954107" cy="360443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D6D434F-31A7-4FC7-9142-8A2D1BE1D0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138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2"/>
    </mc:Choice>
    <mc:Fallback xmlns="">
      <p:transition spd="slow" advTm="11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0D3A5D-5953-4DC7-AE2A-77637A40E6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r="19884"/>
          <a:stretch/>
        </p:blipFill>
        <p:spPr>
          <a:xfrm>
            <a:off x="3540640" y="1244009"/>
            <a:ext cx="4226210" cy="68447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226B25-4ED1-4CF9-893F-D255FD9B46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r="19884"/>
          <a:stretch/>
        </p:blipFill>
        <p:spPr>
          <a:xfrm>
            <a:off x="9781954" y="1251983"/>
            <a:ext cx="4226210" cy="684471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E053D8D-7733-4A62-898C-095073B283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773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10"/>
    </mc:Choice>
    <mc:Fallback xmlns="">
      <p:transition spd="slow" advTm="25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0D3A5D-5953-4DC7-AE2A-77637A40E6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r="19884"/>
          <a:stretch/>
        </p:blipFill>
        <p:spPr>
          <a:xfrm>
            <a:off x="3540640" y="1244009"/>
            <a:ext cx="4226210" cy="68447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226B25-4ED1-4CF9-893F-D255FD9B46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r="19884"/>
          <a:stretch/>
        </p:blipFill>
        <p:spPr>
          <a:xfrm>
            <a:off x="9781954" y="1251983"/>
            <a:ext cx="4226210" cy="684471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549A1B-6D10-46C1-8394-7C7C603AB8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646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2"/>
    </mc:Choice>
    <mc:Fallback xmlns="">
      <p:transition spd="slow" advTm="9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729208-5839-49F7-8949-6F8E0A3B9388}"/>
              </a:ext>
            </a:extLst>
          </p:cNvPr>
          <p:cNvSpPr txBox="1"/>
          <p:nvPr/>
        </p:nvSpPr>
        <p:spPr>
          <a:xfrm>
            <a:off x="3987209" y="414671"/>
            <a:ext cx="13397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Ai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6DBA9E-7BCE-4788-8349-5DD2469D27C5}"/>
              </a:ext>
            </a:extLst>
          </p:cNvPr>
          <p:cNvSpPr txBox="1"/>
          <p:nvPr/>
        </p:nvSpPr>
        <p:spPr>
          <a:xfrm>
            <a:off x="3575195" y="3055928"/>
            <a:ext cx="142210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F339D53-BBAC-450E-8789-10EA5559A1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00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15"/>
    </mc:Choice>
    <mc:Fallback xmlns="">
      <p:transition spd="slow" advTm="23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>
            <a:extLst>
              <a:ext uri="{FF2B5EF4-FFF2-40B4-BE49-F238E27FC236}">
                <a16:creationId xmlns:a16="http://schemas.microsoft.com/office/drawing/2014/main" id="{41F4739F-CAF2-47C7-A9B1-1E311AE3A6EC}"/>
              </a:ext>
            </a:extLst>
          </p:cNvPr>
          <p:cNvSpPr/>
          <p:nvPr/>
        </p:nvSpPr>
        <p:spPr>
          <a:xfrm>
            <a:off x="4061638" y="2624109"/>
            <a:ext cx="10143461" cy="4274289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B6E935-31D5-4951-BBDC-024A2C455D0E}"/>
              </a:ext>
            </a:extLst>
          </p:cNvPr>
          <p:cNvSpPr txBox="1"/>
          <p:nvPr/>
        </p:nvSpPr>
        <p:spPr>
          <a:xfrm>
            <a:off x="4444584" y="3676342"/>
            <a:ext cx="93988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E514E82-B863-4AEC-BA4B-E358A461B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6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3"/>
    </mc:Choice>
    <mc:Fallback xmlns="">
      <p:transition spd="slow" advTm="7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DD809F-AE9B-4C0A-9F4E-0C0D6B045888}"/>
              </a:ext>
            </a:extLst>
          </p:cNvPr>
          <p:cNvSpPr txBox="1"/>
          <p:nvPr/>
        </p:nvSpPr>
        <p:spPr>
          <a:xfrm>
            <a:off x="2817627" y="388619"/>
            <a:ext cx="15470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</a:rPr>
              <a:t>Con </a:t>
            </a:r>
            <a:r>
              <a:rPr lang="en-US" sz="6600" b="1" dirty="0" err="1">
                <a:solidFill>
                  <a:schemeClr val="tx2"/>
                </a:solidFill>
              </a:rPr>
              <a:t>hãy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chọn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nhóm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có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số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lượng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là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một</a:t>
            </a:r>
            <a:endParaRPr lang="en-US" sz="6600" b="1" dirty="0">
              <a:solidFill>
                <a:schemeClr val="tx2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D5B78D-779D-48ED-8C5D-7B681D1D4DC3}"/>
              </a:ext>
            </a:extLst>
          </p:cNvPr>
          <p:cNvGrpSpPr/>
          <p:nvPr/>
        </p:nvGrpSpPr>
        <p:grpSpPr>
          <a:xfrm>
            <a:off x="1777848" y="3253340"/>
            <a:ext cx="4494915" cy="3540641"/>
            <a:chOff x="914400" y="1382232"/>
            <a:chExt cx="2466753" cy="236042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4EE4227-7109-4553-A4DD-0610008FE49B}"/>
                </a:ext>
              </a:extLst>
            </p:cNvPr>
            <p:cNvSpPr/>
            <p:nvPr/>
          </p:nvSpPr>
          <p:spPr>
            <a:xfrm>
              <a:off x="914400" y="1382232"/>
              <a:ext cx="2466753" cy="236042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3047E2A-4704-4D58-901F-178B981EC8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8" t="6399" r="11137" b="5539"/>
            <a:stretch/>
          </p:blipFill>
          <p:spPr>
            <a:xfrm>
              <a:off x="1580707" y="1702629"/>
              <a:ext cx="1439794" cy="163779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64F528-0D3F-4F0A-89BB-AE19BDD6E8B0}"/>
              </a:ext>
            </a:extLst>
          </p:cNvPr>
          <p:cNvGrpSpPr/>
          <p:nvPr/>
        </p:nvGrpSpPr>
        <p:grpSpPr>
          <a:xfrm>
            <a:off x="10263080" y="3090931"/>
            <a:ext cx="6546996" cy="3865466"/>
            <a:chOff x="6565606" y="1702629"/>
            <a:chExt cx="4093950" cy="267798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10224AD-95DA-4C03-8526-FA128351CF72}"/>
                </a:ext>
              </a:extLst>
            </p:cNvPr>
            <p:cNvSpPr/>
            <p:nvPr/>
          </p:nvSpPr>
          <p:spPr>
            <a:xfrm>
              <a:off x="6565606" y="1702629"/>
              <a:ext cx="4093950" cy="267798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350247A-8488-4116-A9C5-3B8AAB520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93" t="6308" r="15000" b="2646"/>
            <a:stretch/>
          </p:blipFill>
          <p:spPr>
            <a:xfrm>
              <a:off x="7138451" y="1943840"/>
              <a:ext cx="1456600" cy="219556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53C353E-03B3-4424-B4BA-B294E9A50A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93" t="6308" r="15000" b="2646"/>
            <a:stretch/>
          </p:blipFill>
          <p:spPr>
            <a:xfrm>
              <a:off x="8810849" y="1923283"/>
              <a:ext cx="1456600" cy="2195561"/>
            </a:xfrm>
            <a:prstGeom prst="rect">
              <a:avLst/>
            </a:prstGeom>
          </p:spPr>
        </p:pic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FD864F5-6D0C-452D-8748-73D209335E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489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33"/>
    </mc:Choice>
    <mc:Fallback xmlns="">
      <p:transition spd="slow" advTm="30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DD809F-AE9B-4C0A-9F4E-0C0D6B045888}"/>
              </a:ext>
            </a:extLst>
          </p:cNvPr>
          <p:cNvSpPr txBox="1"/>
          <p:nvPr/>
        </p:nvSpPr>
        <p:spPr>
          <a:xfrm>
            <a:off x="2817627" y="388619"/>
            <a:ext cx="15470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</a:rPr>
              <a:t>Con </a:t>
            </a:r>
            <a:r>
              <a:rPr lang="en-US" sz="6600" b="1" dirty="0" err="1">
                <a:solidFill>
                  <a:schemeClr val="tx2"/>
                </a:solidFill>
              </a:rPr>
              <a:t>hãy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chọn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nhóm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có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số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lượng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là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một</a:t>
            </a:r>
            <a:endParaRPr lang="en-US" sz="6600" b="1" dirty="0">
              <a:solidFill>
                <a:schemeClr val="tx2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EE4227-7109-4553-A4DD-0610008FE49B}"/>
              </a:ext>
            </a:extLst>
          </p:cNvPr>
          <p:cNvSpPr/>
          <p:nvPr/>
        </p:nvSpPr>
        <p:spPr>
          <a:xfrm>
            <a:off x="1777848" y="3253340"/>
            <a:ext cx="4494915" cy="35406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47E2A-4704-4D58-901F-178B981EC8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8" t="6399" r="11137" b="5539"/>
          <a:stretch/>
        </p:blipFill>
        <p:spPr>
          <a:xfrm>
            <a:off x="2991992" y="3733935"/>
            <a:ext cx="2623592" cy="245668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10224AD-95DA-4C03-8526-FA128351CF72}"/>
              </a:ext>
            </a:extLst>
          </p:cNvPr>
          <p:cNvSpPr/>
          <p:nvPr/>
        </p:nvSpPr>
        <p:spPr>
          <a:xfrm>
            <a:off x="10263080" y="3090929"/>
            <a:ext cx="6546996" cy="38654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50247A-8488-4116-A9C5-3B8AAB520C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3" t="6308" r="15000" b="2646"/>
          <a:stretch/>
        </p:blipFill>
        <p:spPr>
          <a:xfrm>
            <a:off x="11179169" y="3409426"/>
            <a:ext cx="2329377" cy="31691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3C353E-03B3-4424-B4BA-B294E9A50A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3" t="6308" r="15000" b="2646"/>
          <a:stretch/>
        </p:blipFill>
        <p:spPr>
          <a:xfrm>
            <a:off x="13536578" y="3253340"/>
            <a:ext cx="2329377" cy="316912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70551E9-E8E6-45FA-A36B-C87A0EEB01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684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85"/>
    </mc:Choice>
    <mc:Fallback xmlns="">
      <p:transition spd="slow" advTm="33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DD809F-AE9B-4C0A-9F4E-0C0D6B045888}"/>
              </a:ext>
            </a:extLst>
          </p:cNvPr>
          <p:cNvSpPr txBox="1"/>
          <p:nvPr/>
        </p:nvSpPr>
        <p:spPr>
          <a:xfrm>
            <a:off x="2817627" y="388619"/>
            <a:ext cx="15470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</a:rPr>
              <a:t>Con </a:t>
            </a:r>
            <a:r>
              <a:rPr lang="en-US" sz="6600" b="1" dirty="0" err="1">
                <a:solidFill>
                  <a:schemeClr val="tx2"/>
                </a:solidFill>
              </a:rPr>
              <a:t>hãy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chọn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nhóm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có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số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lượng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là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một</a:t>
            </a:r>
            <a:endParaRPr lang="en-US" sz="6600" b="1" dirty="0">
              <a:solidFill>
                <a:schemeClr val="tx2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D5B78D-779D-48ED-8C5D-7B681D1D4DC3}"/>
              </a:ext>
            </a:extLst>
          </p:cNvPr>
          <p:cNvGrpSpPr/>
          <p:nvPr/>
        </p:nvGrpSpPr>
        <p:grpSpPr>
          <a:xfrm>
            <a:off x="1777848" y="3253340"/>
            <a:ext cx="4494915" cy="3540641"/>
            <a:chOff x="914400" y="1382232"/>
            <a:chExt cx="2466753" cy="236042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4EE4227-7109-4553-A4DD-0610008FE49B}"/>
                </a:ext>
              </a:extLst>
            </p:cNvPr>
            <p:cNvSpPr/>
            <p:nvPr/>
          </p:nvSpPr>
          <p:spPr>
            <a:xfrm>
              <a:off x="914400" y="1382232"/>
              <a:ext cx="2466753" cy="236042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3047E2A-4704-4D58-901F-178B981EC8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8" t="6399" r="11137" b="5539"/>
            <a:stretch/>
          </p:blipFill>
          <p:spPr>
            <a:xfrm>
              <a:off x="1580707" y="1702629"/>
              <a:ext cx="1439794" cy="163779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64F528-0D3F-4F0A-89BB-AE19BDD6E8B0}"/>
              </a:ext>
            </a:extLst>
          </p:cNvPr>
          <p:cNvGrpSpPr/>
          <p:nvPr/>
        </p:nvGrpSpPr>
        <p:grpSpPr>
          <a:xfrm>
            <a:off x="10263080" y="3090931"/>
            <a:ext cx="6546996" cy="3865466"/>
            <a:chOff x="6565606" y="1702629"/>
            <a:chExt cx="4093950" cy="267798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10224AD-95DA-4C03-8526-FA128351CF72}"/>
                </a:ext>
              </a:extLst>
            </p:cNvPr>
            <p:cNvSpPr/>
            <p:nvPr/>
          </p:nvSpPr>
          <p:spPr>
            <a:xfrm>
              <a:off x="6565606" y="1702629"/>
              <a:ext cx="4093950" cy="267798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350247A-8488-4116-A9C5-3B8AAB520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93" t="6308" r="15000" b="2646"/>
            <a:stretch/>
          </p:blipFill>
          <p:spPr>
            <a:xfrm>
              <a:off x="7138451" y="1943840"/>
              <a:ext cx="1456600" cy="219556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53C353E-03B3-4424-B4BA-B294E9A50A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93" t="6308" r="15000" b="2646"/>
            <a:stretch/>
          </p:blipFill>
          <p:spPr>
            <a:xfrm>
              <a:off x="8810849" y="1923283"/>
              <a:ext cx="1456600" cy="2195561"/>
            </a:xfrm>
            <a:prstGeom prst="rect">
              <a:avLst/>
            </a:prstGeom>
          </p:spPr>
        </p:pic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43D5833-BBF9-4B2E-8782-B81C12120C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54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4"/>
    </mc:Choice>
    <mc:Fallback xmlns="">
      <p:transition spd="slow" advTm="6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DD809F-AE9B-4C0A-9F4E-0C0D6B045888}"/>
              </a:ext>
            </a:extLst>
          </p:cNvPr>
          <p:cNvSpPr txBox="1"/>
          <p:nvPr/>
        </p:nvSpPr>
        <p:spPr>
          <a:xfrm>
            <a:off x="2817627" y="388619"/>
            <a:ext cx="15470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</a:rPr>
              <a:t>Con </a:t>
            </a:r>
            <a:r>
              <a:rPr lang="en-US" sz="6600" b="1" dirty="0" err="1">
                <a:solidFill>
                  <a:schemeClr val="tx2"/>
                </a:solidFill>
              </a:rPr>
              <a:t>hãy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chọn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nhóm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có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số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lượng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là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hai</a:t>
            </a:r>
            <a:endParaRPr lang="en-US" sz="6600" b="1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3B09B9-3F02-4E68-9B62-DEB6794C546D}"/>
              </a:ext>
            </a:extLst>
          </p:cNvPr>
          <p:cNvGrpSpPr/>
          <p:nvPr/>
        </p:nvGrpSpPr>
        <p:grpSpPr>
          <a:xfrm>
            <a:off x="9866348" y="3012937"/>
            <a:ext cx="6635513" cy="4331708"/>
            <a:chOff x="1185232" y="2272951"/>
            <a:chExt cx="4164716" cy="274561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4EE4227-7109-4553-A4DD-0610008FE49B}"/>
                </a:ext>
              </a:extLst>
            </p:cNvPr>
            <p:cNvSpPr/>
            <p:nvPr/>
          </p:nvSpPr>
          <p:spPr>
            <a:xfrm>
              <a:off x="1185232" y="2272951"/>
              <a:ext cx="4164716" cy="274561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A39C24-BE4F-41B8-92B5-C3DCBA776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46" r="14651"/>
            <a:stretch/>
          </p:blipFill>
          <p:spPr>
            <a:xfrm>
              <a:off x="1565889" y="2537617"/>
              <a:ext cx="1560334" cy="209998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D71D9F7-8EE0-4FCC-8284-6A484EC87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46" r="14651"/>
            <a:stretch/>
          </p:blipFill>
          <p:spPr>
            <a:xfrm>
              <a:off x="3506880" y="2559746"/>
              <a:ext cx="1560334" cy="209998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D1AA3D-E238-4BDA-89A1-99E0B32D286E}"/>
              </a:ext>
            </a:extLst>
          </p:cNvPr>
          <p:cNvGrpSpPr/>
          <p:nvPr/>
        </p:nvGrpSpPr>
        <p:grpSpPr>
          <a:xfrm>
            <a:off x="1446271" y="3012937"/>
            <a:ext cx="6691307" cy="4436921"/>
            <a:chOff x="7166344" y="2060620"/>
            <a:chExt cx="4524667" cy="279699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10224AD-95DA-4C03-8526-FA128351CF72}"/>
                </a:ext>
              </a:extLst>
            </p:cNvPr>
            <p:cNvSpPr/>
            <p:nvPr/>
          </p:nvSpPr>
          <p:spPr>
            <a:xfrm>
              <a:off x="7166344" y="2060620"/>
              <a:ext cx="4486939" cy="279699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476F619-46E1-4A9F-9AF9-751A4EF1B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81" t="6772" r="29217" b="5674"/>
            <a:stretch/>
          </p:blipFill>
          <p:spPr>
            <a:xfrm>
              <a:off x="7166344" y="2254118"/>
              <a:ext cx="1621690" cy="254264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7E651A2-6D9C-4860-94E4-B463CCD416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81" t="6772" r="29217" b="5674"/>
            <a:stretch/>
          </p:blipFill>
          <p:spPr>
            <a:xfrm>
              <a:off x="8788034" y="2193274"/>
              <a:ext cx="1621690" cy="266433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AFE4511-3C78-4D5F-BD5F-2855FE7EA7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81" t="6772" r="29217" b="5674"/>
            <a:stretch/>
          </p:blipFill>
          <p:spPr>
            <a:xfrm>
              <a:off x="10069321" y="2199472"/>
              <a:ext cx="1621690" cy="2542649"/>
            </a:xfrm>
            <a:prstGeom prst="rect">
              <a:avLst/>
            </a:prstGeom>
          </p:spPr>
        </p:pic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B18FE0D-900B-4F9A-AEF6-2997C980ED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108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81"/>
    </mc:Choice>
    <mc:Fallback xmlns="">
      <p:transition spd="slow" advTm="31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DD809F-AE9B-4C0A-9F4E-0C0D6B045888}"/>
              </a:ext>
            </a:extLst>
          </p:cNvPr>
          <p:cNvSpPr txBox="1"/>
          <p:nvPr/>
        </p:nvSpPr>
        <p:spPr>
          <a:xfrm>
            <a:off x="2817627" y="388619"/>
            <a:ext cx="15470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</a:rPr>
              <a:t>Con </a:t>
            </a:r>
            <a:r>
              <a:rPr lang="en-US" sz="6600" b="1" dirty="0" err="1">
                <a:solidFill>
                  <a:schemeClr val="tx2"/>
                </a:solidFill>
              </a:rPr>
              <a:t>hãy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chọn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nhóm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có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số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lượng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là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hai</a:t>
            </a:r>
            <a:endParaRPr lang="en-US" sz="6600" b="1" dirty="0">
              <a:solidFill>
                <a:schemeClr val="tx2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EE4227-7109-4553-A4DD-0610008FE49B}"/>
              </a:ext>
            </a:extLst>
          </p:cNvPr>
          <p:cNvSpPr/>
          <p:nvPr/>
        </p:nvSpPr>
        <p:spPr>
          <a:xfrm>
            <a:off x="9866348" y="3012937"/>
            <a:ext cx="6635513" cy="43317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A39C24-BE4F-41B8-92B5-C3DCBA7764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r="14651"/>
          <a:stretch/>
        </p:blipFill>
        <p:spPr>
          <a:xfrm>
            <a:off x="10472837" y="3430495"/>
            <a:ext cx="2486031" cy="3313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71D9F7-8EE0-4FCC-8284-6A484EC875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r="14651"/>
          <a:stretch/>
        </p:blipFill>
        <p:spPr>
          <a:xfrm>
            <a:off x="13565357" y="3465407"/>
            <a:ext cx="2486031" cy="33131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10224AD-95DA-4C03-8526-FA128351CF72}"/>
              </a:ext>
            </a:extLst>
          </p:cNvPr>
          <p:cNvSpPr/>
          <p:nvPr/>
        </p:nvSpPr>
        <p:spPr>
          <a:xfrm>
            <a:off x="1446271" y="3012937"/>
            <a:ext cx="6635513" cy="44369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76F619-46E1-4A9F-9AF9-751A4EF1B3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1" t="6772" r="29217" b="5674"/>
          <a:stretch/>
        </p:blipFill>
        <p:spPr>
          <a:xfrm>
            <a:off x="1446271" y="3319886"/>
            <a:ext cx="2398238" cy="40334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E651A2-6D9C-4860-94E4-B463CCD416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1" t="6772" r="29217" b="5674"/>
          <a:stretch/>
        </p:blipFill>
        <p:spPr>
          <a:xfrm>
            <a:off x="3675836" y="3136679"/>
            <a:ext cx="2398238" cy="42264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FE4511-3C78-4D5F-BD5F-2855FE7EA7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1" t="6772" r="29217" b="5674"/>
          <a:stretch/>
        </p:blipFill>
        <p:spPr>
          <a:xfrm>
            <a:off x="5739340" y="3233200"/>
            <a:ext cx="2398238" cy="403345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4B9F09F-646B-4D55-ABD0-50B95672CC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758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20"/>
    </mc:Choice>
    <mc:Fallback xmlns="">
      <p:transition spd="slow" advTm="36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DD809F-AE9B-4C0A-9F4E-0C0D6B045888}"/>
              </a:ext>
            </a:extLst>
          </p:cNvPr>
          <p:cNvSpPr txBox="1"/>
          <p:nvPr/>
        </p:nvSpPr>
        <p:spPr>
          <a:xfrm>
            <a:off x="2817627" y="388619"/>
            <a:ext cx="15470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</a:rPr>
              <a:t>Con </a:t>
            </a:r>
            <a:r>
              <a:rPr lang="en-US" sz="6600" b="1" dirty="0" err="1">
                <a:solidFill>
                  <a:schemeClr val="tx2"/>
                </a:solidFill>
              </a:rPr>
              <a:t>hãy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chọn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nhóm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có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số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lượng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là</a:t>
            </a:r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err="1">
                <a:solidFill>
                  <a:schemeClr val="tx2"/>
                </a:solidFill>
              </a:rPr>
              <a:t>hai</a:t>
            </a:r>
            <a:endParaRPr lang="en-US" sz="6600" b="1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3B09B9-3F02-4E68-9B62-DEB6794C546D}"/>
              </a:ext>
            </a:extLst>
          </p:cNvPr>
          <p:cNvGrpSpPr/>
          <p:nvPr/>
        </p:nvGrpSpPr>
        <p:grpSpPr>
          <a:xfrm>
            <a:off x="10897926" y="3084288"/>
            <a:ext cx="6247074" cy="4118424"/>
            <a:chOff x="1185232" y="2272951"/>
            <a:chExt cx="4164716" cy="274561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4EE4227-7109-4553-A4DD-0610008FE49B}"/>
                </a:ext>
              </a:extLst>
            </p:cNvPr>
            <p:cNvSpPr/>
            <p:nvPr/>
          </p:nvSpPr>
          <p:spPr>
            <a:xfrm>
              <a:off x="1185232" y="2272951"/>
              <a:ext cx="4164716" cy="274561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A39C24-BE4F-41B8-92B5-C3DCBA776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46" r="14651"/>
            <a:stretch/>
          </p:blipFill>
          <p:spPr>
            <a:xfrm>
              <a:off x="1565889" y="2537617"/>
              <a:ext cx="1560334" cy="209998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D71D9F7-8EE0-4FCC-8284-6A484EC87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46" r="14651"/>
            <a:stretch/>
          </p:blipFill>
          <p:spPr>
            <a:xfrm>
              <a:off x="3506880" y="2559746"/>
              <a:ext cx="1560334" cy="209998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D1AA3D-E238-4BDA-89A1-99E0B32D286E}"/>
              </a:ext>
            </a:extLst>
          </p:cNvPr>
          <p:cNvGrpSpPr/>
          <p:nvPr/>
        </p:nvGrpSpPr>
        <p:grpSpPr>
          <a:xfrm>
            <a:off x="2015890" y="3202049"/>
            <a:ext cx="6691307" cy="4436921"/>
            <a:chOff x="7166344" y="2060620"/>
            <a:chExt cx="4524667" cy="279699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10224AD-95DA-4C03-8526-FA128351CF72}"/>
                </a:ext>
              </a:extLst>
            </p:cNvPr>
            <p:cNvSpPr/>
            <p:nvPr/>
          </p:nvSpPr>
          <p:spPr>
            <a:xfrm>
              <a:off x="7166344" y="2060620"/>
              <a:ext cx="4486939" cy="279699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476F619-46E1-4A9F-9AF9-751A4EF1B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81" t="6772" r="29217" b="5674"/>
            <a:stretch/>
          </p:blipFill>
          <p:spPr>
            <a:xfrm>
              <a:off x="7166344" y="2254118"/>
              <a:ext cx="1621690" cy="254264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7E651A2-6D9C-4860-94E4-B463CCD416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81" t="6772" r="29217" b="5674"/>
            <a:stretch/>
          </p:blipFill>
          <p:spPr>
            <a:xfrm>
              <a:off x="8788034" y="2193274"/>
              <a:ext cx="1621690" cy="266433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AFE4511-3C78-4D5F-BD5F-2855FE7EA7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81" t="6772" r="29217" b="5674"/>
            <a:stretch/>
          </p:blipFill>
          <p:spPr>
            <a:xfrm>
              <a:off x="10069321" y="2199472"/>
              <a:ext cx="1621690" cy="2542649"/>
            </a:xfrm>
            <a:prstGeom prst="rect">
              <a:avLst/>
            </a:prstGeom>
          </p:spPr>
        </p:pic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6D15217-A854-4184-B8B6-035546BA53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752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4"/>
    </mc:Choice>
    <mc:Fallback xmlns="">
      <p:transition spd="slow" advTm="6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0.26667 0.028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167513-6DCA-4098-BEDC-A947803DA3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6" t="4878" r="18214"/>
          <a:stretch/>
        </p:blipFill>
        <p:spPr>
          <a:xfrm>
            <a:off x="6753422" y="1407044"/>
            <a:ext cx="4421748" cy="654947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1136C8C-AC9B-4C15-A20C-8D44C305D7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261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39"/>
    </mc:Choice>
    <mc:Fallback xmlns="">
      <p:transition spd="slow" advTm="25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167513-6DCA-4098-BEDC-A947803DA3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6" t="4878" r="18214"/>
          <a:stretch/>
        </p:blipFill>
        <p:spPr>
          <a:xfrm>
            <a:off x="6753422" y="1868762"/>
            <a:ext cx="4421748" cy="65494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EC2108-3D58-4404-8762-12CBFA0BAE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335" y="8177961"/>
            <a:ext cx="1240665" cy="193207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0120533-70B7-4F93-BE29-A04FD2495C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10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22"/>
    </mc:Choice>
    <mc:Fallback xmlns="">
      <p:transition spd="slow" advTm="43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C 0.13802 1.11111E-6 0.24987 -0.18171 0.24987 -0.40579 C 0.24987 -0.6294 0.13802 -0.81065 4.375E-6 -0.81065 C -0.1375 -0.81065 -0.24935 -0.6294 -0.24935 -0.40579 C -0.24935 -0.18171 -0.1375 1.11111E-6 4.375E-6 1.11111E-6 Z " pathEditMode="relative" rAng="0" ptsTypes="AAAAA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4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167513-6DCA-4098-BEDC-A947803DA3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6" t="4878" r="18214"/>
          <a:stretch/>
        </p:blipFill>
        <p:spPr>
          <a:xfrm>
            <a:off x="6753422" y="1407044"/>
            <a:ext cx="4421748" cy="65494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EC2108-3D58-4404-8762-12CBFA0BAE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335" y="7756521"/>
            <a:ext cx="1240665" cy="193207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0BB0A00-D081-4125-A932-F324212F07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203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75"/>
    </mc:Choice>
    <mc:Fallback xmlns="">
      <p:transition spd="slow" advTm="20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98 -0.00023 C 0.1414 -0.00023 0.22825 -0.17709 0.22825 -0.39537 C 0.22825 -0.6132 0.1414 -0.78982 0.03398 -0.78982 C -0.07318 -0.78982 -0.16029 -0.6132 -0.16029 -0.39537 C -0.16029 -0.17709 -0.07318 -0.00023 0.03398 -0.00023 Z " pathEditMode="relative" rAng="0" ptsTypes="AAAAA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167513-6DCA-4098-BEDC-A947803DA3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6" t="4878" r="18214"/>
          <a:stretch/>
        </p:blipFill>
        <p:spPr>
          <a:xfrm>
            <a:off x="6753422" y="1407044"/>
            <a:ext cx="4421748" cy="65494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EC2108-3D58-4404-8762-12CBFA0BAE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335" y="7756521"/>
            <a:ext cx="1240665" cy="193207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92BBB6F-ADD5-4145-9C04-1C5F2E2EEF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742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9"/>
    </mc:Choice>
    <mc:Fallback xmlns="">
      <p:transition spd="slow" advTm="10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4 3.33333E-6 C 0.12825 3.33333E-6 0.21328 -0.17686 0.21328 -0.39514 C 0.21328 -0.61297 0.12825 -0.78959 0.02304 -0.78959 C -0.08191 -0.78959 -0.16719 -0.61297 -0.16719 -0.39514 C -0.16719 -0.17686 -0.08191 3.33333E-6 0.02304 3.33333E-6 Z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167513-6DCA-4098-BEDC-A947803DA3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6" t="4878" r="18214"/>
          <a:stretch/>
        </p:blipFill>
        <p:spPr>
          <a:xfrm>
            <a:off x="6753422" y="1407044"/>
            <a:ext cx="4421748" cy="654947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2C2A0FB-C66C-4C95-93F7-ACB09B9C88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994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4"/>
    </mc:Choice>
    <mc:Fallback xmlns="">
      <p:transition spd="slow" advTm="10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E33928-3EE1-48CA-B038-8D54DC45AA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967" y="1894382"/>
            <a:ext cx="8202197" cy="593525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A6A1F70-4683-4942-A3D6-AE1718023E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891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2"/>
    </mc:Choice>
    <mc:Fallback xmlns="">
      <p:transition spd="slow" advTm="15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E33928-3EE1-48CA-B038-8D54DC45AA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967" y="1894382"/>
            <a:ext cx="8202197" cy="59352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E5A3C8-FA6D-4D71-8467-78C2E3383C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335" y="7829640"/>
            <a:ext cx="1240665" cy="193207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3C567A1-EAA4-4301-8FCB-4B31130F38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97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6"/>
    </mc:Choice>
    <mc:Fallback xmlns="">
      <p:transition spd="slow" advTm="7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8 0.0125 C 0.13854 0.0125 0.25117 -0.1706 0.25117 -0.3963 C 0.25117 -0.6213 0.13854 -0.8037 -0.00118 -0.8037 C -0.14011 -0.8037 -0.25339 -0.6213 -0.25339 -0.3963 C -0.25339 -0.1706 -0.14011 0.0125 -0.00118 0.0125 Z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1|21.7|1.3|1.2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3.7|4.8|6.4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|2|1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8|1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0.3|1.3|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8|1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4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8.4|2|11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6|5.6|1.1|2.7|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6.1|3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3.7|2.8|10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8.1|1.2|1.3|1.4|9.2|1.2|1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|5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0.8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.1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153</Words>
  <Application>Microsoft Office PowerPoint</Application>
  <PresentationFormat>Custom</PresentationFormat>
  <Paragraphs>16</Paragraphs>
  <Slides>25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DejaVu Serif</vt:lpstr>
      <vt:lpstr>DejaVu Serif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</dc:title>
  <dc:creator>Windows 10</dc:creator>
  <cp:lastModifiedBy>Windows 10</cp:lastModifiedBy>
  <cp:revision>5</cp:revision>
  <dcterms:created xsi:type="dcterms:W3CDTF">2006-08-16T00:00:00Z</dcterms:created>
  <dcterms:modified xsi:type="dcterms:W3CDTF">2023-11-06T02:58:54Z</dcterms:modified>
  <dc:identifier>DAEuptGskDg</dc:identifier>
</cp:coreProperties>
</file>