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1.xml" ContentType="application/vnd.openxmlformats-officedocument.presentationml.notesSlide+xml"/>
  <Override PartName="/ppt/tags/tag11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1" r:id="rId1"/>
    <p:sldMasterId id="2147483953" r:id="rId2"/>
    <p:sldMasterId id="2147483965" r:id="rId3"/>
    <p:sldMasterId id="2147483977" r:id="rId4"/>
    <p:sldMasterId id="2147483989" r:id="rId5"/>
  </p:sldMasterIdLst>
  <p:notesMasterIdLst>
    <p:notesMasterId r:id="rId26"/>
  </p:notesMasterIdLst>
  <p:sldIdLst>
    <p:sldId id="336" r:id="rId6"/>
    <p:sldId id="313" r:id="rId7"/>
    <p:sldId id="314" r:id="rId8"/>
    <p:sldId id="311" r:id="rId9"/>
    <p:sldId id="325" r:id="rId10"/>
    <p:sldId id="326" r:id="rId11"/>
    <p:sldId id="328" r:id="rId12"/>
    <p:sldId id="312" r:id="rId13"/>
    <p:sldId id="316" r:id="rId14"/>
    <p:sldId id="329" r:id="rId15"/>
    <p:sldId id="317" r:id="rId16"/>
    <p:sldId id="331" r:id="rId17"/>
    <p:sldId id="320" r:id="rId18"/>
    <p:sldId id="332" r:id="rId19"/>
    <p:sldId id="322" r:id="rId20"/>
    <p:sldId id="333" r:id="rId21"/>
    <p:sldId id="334" r:id="rId22"/>
    <p:sldId id="335" r:id="rId23"/>
    <p:sldId id="277" r:id="rId24"/>
    <p:sldId id="273" r:id="rId2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9900CC"/>
    <a:srgbClr val="FF0000"/>
    <a:srgbClr val="33CCFF"/>
    <a:srgbClr val="00FF00"/>
    <a:srgbClr val="FFFF66"/>
    <a:srgbClr val="FF0066"/>
    <a:srgbClr val="990099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79" autoAdjust="0"/>
    <p:restoredTop sz="94660"/>
  </p:normalViewPr>
  <p:slideViewPr>
    <p:cSldViewPr>
      <p:cViewPr varScale="1">
        <p:scale>
          <a:sx n="64" d="100"/>
          <a:sy n="64" d="100"/>
        </p:scale>
        <p:origin x="169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42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AA4879A-860F-4109-B633-2B51B8B48DA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3FD41F8-42A1-473B-94AA-3534FD08FE1E}" type="slidenum">
              <a:rPr lang="en-US" altLang="en-US"/>
              <a:pPr>
                <a:spcBef>
                  <a:spcPct val="0"/>
                </a:spcBef>
              </a:pPr>
              <a:t>19</a:t>
            </a:fld>
            <a:endParaRPr lang="en-US" altLang="en-US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ED08068-DB6A-4962-B6DB-5D680CAAB76C}" type="slidenum">
              <a:rPr lang="en-US" altLang="en-US"/>
              <a:pPr>
                <a:spcBef>
                  <a:spcPct val="0"/>
                </a:spcBef>
              </a:pPr>
              <a:t>20</a:t>
            </a:fld>
            <a:endParaRPr lang="en-US" altLang="en-US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B8B7C6-597A-42FF-98A3-1C1939BEDD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685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568E63-FEF6-4B86-825B-A77D64470F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2291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02C1B7-47D9-4369-B88B-2DC40BE2361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41227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341E55C0-4736-4C12-A57D-AD04ADD55B1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10/10/2023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2E81AE2C-6C34-438B-9C2F-C5DCAFCCFCB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609218500"/>
      </p:ext>
    </p:extLst>
  </p:cSld>
  <p:clrMapOvr>
    <a:masterClrMapping/>
  </p:clrMapOvr>
  <p:transition spd="slow" advTm="16396">
    <p:randomBar dir="vert"/>
    <p:sndAc>
      <p:stSnd>
        <p:snd r:embed="rId1" name="chimes.wav"/>
      </p:stSnd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341E55C0-4736-4C12-A57D-AD04ADD55B1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10/10/2023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2E81AE2C-6C34-438B-9C2F-C5DCAFCCFCB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921342801"/>
      </p:ext>
    </p:extLst>
  </p:cSld>
  <p:clrMapOvr>
    <a:masterClrMapping/>
  </p:clrMapOvr>
  <p:transition spd="slow" advTm="16396">
    <p:randomBar dir="vert"/>
    <p:sndAc>
      <p:stSnd>
        <p:snd r:embed="rId1" name="chimes.wav"/>
      </p:stSnd>
    </p:sndAc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341E55C0-4736-4C12-A57D-AD04ADD55B1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10/10/2023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2E81AE2C-6C34-438B-9C2F-C5DCAFCCFCB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432244588"/>
      </p:ext>
    </p:extLst>
  </p:cSld>
  <p:clrMapOvr>
    <a:masterClrMapping/>
  </p:clrMapOvr>
  <p:transition spd="slow" advTm="16396">
    <p:randomBar dir="vert"/>
    <p:sndAc>
      <p:stSnd>
        <p:snd r:embed="rId1" name="chimes.wav"/>
      </p:stSnd>
    </p:sndAc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341E55C0-4736-4C12-A57D-AD04ADD55B1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10/10/2023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2E81AE2C-6C34-438B-9C2F-C5DCAFCCFCB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595876938"/>
      </p:ext>
    </p:extLst>
  </p:cSld>
  <p:clrMapOvr>
    <a:masterClrMapping/>
  </p:clrMapOvr>
  <p:transition spd="slow" advTm="16396">
    <p:randomBar dir="vert"/>
    <p:sndAc>
      <p:stSnd>
        <p:snd r:embed="rId1" name="chimes.wav"/>
      </p:stSnd>
    </p:sndAc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341E55C0-4736-4C12-A57D-AD04ADD55B1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10/10/2023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2E81AE2C-6C34-438B-9C2F-C5DCAFCCFCB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825497409"/>
      </p:ext>
    </p:extLst>
  </p:cSld>
  <p:clrMapOvr>
    <a:masterClrMapping/>
  </p:clrMapOvr>
  <p:transition spd="slow" advTm="16396">
    <p:randomBar dir="vert"/>
    <p:sndAc>
      <p:stSnd>
        <p:snd r:embed="rId1" name="chimes.wav"/>
      </p:stSnd>
    </p:sndAc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341E55C0-4736-4C12-A57D-AD04ADD55B1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10/10/2023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2E81AE2C-6C34-438B-9C2F-C5DCAFCCFCB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806963242"/>
      </p:ext>
    </p:extLst>
  </p:cSld>
  <p:clrMapOvr>
    <a:masterClrMapping/>
  </p:clrMapOvr>
  <p:transition spd="slow" advTm="16396">
    <p:randomBar dir="vert"/>
    <p:sndAc>
      <p:stSnd>
        <p:snd r:embed="rId1" name="chimes.wav"/>
      </p:stSnd>
    </p:sndAc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341E55C0-4736-4C12-A57D-AD04ADD55B1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10/10/2023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2E81AE2C-6C34-438B-9C2F-C5DCAFCCFCB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96446143"/>
      </p:ext>
    </p:extLst>
  </p:cSld>
  <p:clrMapOvr>
    <a:masterClrMapping/>
  </p:clrMapOvr>
  <p:transition spd="slow" advTm="16396">
    <p:randomBar dir="vert"/>
    <p:sndAc>
      <p:stSnd>
        <p:snd r:embed="rId1" name="chimes.wav"/>
      </p:stSnd>
    </p:sndAc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341E55C0-4736-4C12-A57D-AD04ADD55B1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10/10/2023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2E81AE2C-6C34-438B-9C2F-C5DCAFCCFCB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618658877"/>
      </p:ext>
    </p:extLst>
  </p:cSld>
  <p:clrMapOvr>
    <a:masterClrMapping/>
  </p:clrMapOvr>
  <p:transition spd="slow" advTm="16396">
    <p:randomBar dir="vert"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14135C-D9D6-4072-91D8-FDA4EAB8B0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79475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341E55C0-4736-4C12-A57D-AD04ADD55B1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10/10/2023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2E81AE2C-6C34-438B-9C2F-C5DCAFCCFCB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588134985"/>
      </p:ext>
    </p:extLst>
  </p:cSld>
  <p:clrMapOvr>
    <a:masterClrMapping/>
  </p:clrMapOvr>
  <p:transition spd="slow" advTm="16396">
    <p:randomBar dir="vert"/>
    <p:sndAc>
      <p:stSnd>
        <p:snd r:embed="rId1" name="chimes.wav"/>
      </p:stSnd>
    </p:sndAc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341E55C0-4736-4C12-A57D-AD04ADD55B1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10/10/2023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2E81AE2C-6C34-438B-9C2F-C5DCAFCCFCB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341251067"/>
      </p:ext>
    </p:extLst>
  </p:cSld>
  <p:clrMapOvr>
    <a:masterClrMapping/>
  </p:clrMapOvr>
  <p:transition spd="slow" advTm="16396">
    <p:randomBar dir="vert"/>
    <p:sndAc>
      <p:stSnd>
        <p:snd r:embed="rId1" name="chimes.wav"/>
      </p:stSnd>
    </p:sndAc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341E55C0-4736-4C12-A57D-AD04ADD55B1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10/10/2023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2E81AE2C-6C34-438B-9C2F-C5DCAFCCFCB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582127841"/>
      </p:ext>
    </p:extLst>
  </p:cSld>
  <p:clrMapOvr>
    <a:masterClrMapping/>
  </p:clrMapOvr>
  <p:transition spd="slow" advTm="16396">
    <p:randomBar dir="vert"/>
    <p:sndAc>
      <p:stSnd>
        <p:snd r:embed="rId1" name="chimes.wav"/>
      </p:stSnd>
    </p:sndAc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341E55C0-4736-4C12-A57D-AD04ADD55B1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10/10/2023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2E81AE2C-6C34-438B-9C2F-C5DCAFCCFCB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77851991"/>
      </p:ext>
    </p:extLst>
  </p:cSld>
  <p:clrMapOvr>
    <a:masterClrMapping/>
  </p:clrMapOvr>
  <p:transition spd="slow" advTm="16396">
    <p:randomBar dir="vert"/>
    <p:sndAc>
      <p:stSnd>
        <p:snd r:embed="rId1" name="chimes.wav"/>
      </p:stSnd>
    </p:sndAc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341E55C0-4736-4C12-A57D-AD04ADD55B1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10/10/2023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2E81AE2C-6C34-438B-9C2F-C5DCAFCCFCB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716079581"/>
      </p:ext>
    </p:extLst>
  </p:cSld>
  <p:clrMapOvr>
    <a:masterClrMapping/>
  </p:clrMapOvr>
  <p:transition spd="slow" advTm="16396">
    <p:randomBar dir="vert"/>
    <p:sndAc>
      <p:stSnd>
        <p:snd r:embed="rId1" name="chimes.wav"/>
      </p:stSnd>
    </p:sndAc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341E55C0-4736-4C12-A57D-AD04ADD55B1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10/10/2023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2E81AE2C-6C34-438B-9C2F-C5DCAFCCFCB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970333993"/>
      </p:ext>
    </p:extLst>
  </p:cSld>
  <p:clrMapOvr>
    <a:masterClrMapping/>
  </p:clrMapOvr>
  <p:transition spd="slow" advTm="16396">
    <p:randomBar dir="vert"/>
    <p:sndAc>
      <p:stSnd>
        <p:snd r:embed="rId1" name="chimes.wav"/>
      </p:stSnd>
    </p:sndAc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341E55C0-4736-4C12-A57D-AD04ADD55B1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10/10/2023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2E81AE2C-6C34-438B-9C2F-C5DCAFCCFCB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967121000"/>
      </p:ext>
    </p:extLst>
  </p:cSld>
  <p:clrMapOvr>
    <a:masterClrMapping/>
  </p:clrMapOvr>
  <p:transition spd="slow" advTm="16396">
    <p:randomBar dir="vert"/>
    <p:sndAc>
      <p:stSnd>
        <p:snd r:embed="rId1" name="chimes.wav"/>
      </p:stSnd>
    </p:sndAc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341E55C0-4736-4C12-A57D-AD04ADD55B1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10/10/2023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2E81AE2C-6C34-438B-9C2F-C5DCAFCCFCB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001365588"/>
      </p:ext>
    </p:extLst>
  </p:cSld>
  <p:clrMapOvr>
    <a:masterClrMapping/>
  </p:clrMapOvr>
  <p:transition spd="slow" advTm="16396">
    <p:randomBar dir="vert"/>
    <p:sndAc>
      <p:stSnd>
        <p:snd r:embed="rId1" name="chimes.wav"/>
      </p:stSnd>
    </p:sndAc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341E55C0-4736-4C12-A57D-AD04ADD55B1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10/10/2023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2E81AE2C-6C34-438B-9C2F-C5DCAFCCFCB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918562423"/>
      </p:ext>
    </p:extLst>
  </p:cSld>
  <p:clrMapOvr>
    <a:masterClrMapping/>
  </p:clrMapOvr>
  <p:transition spd="slow" advTm="16396">
    <p:randomBar dir="vert"/>
    <p:sndAc>
      <p:stSnd>
        <p:snd r:embed="rId1" name="chimes.wav"/>
      </p:stSnd>
    </p:sndAc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341E55C0-4736-4C12-A57D-AD04ADD55B1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10/10/2023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2E81AE2C-6C34-438B-9C2F-C5DCAFCCFCB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430012918"/>
      </p:ext>
    </p:extLst>
  </p:cSld>
  <p:clrMapOvr>
    <a:masterClrMapping/>
  </p:clrMapOvr>
  <p:transition spd="slow" advTm="16396">
    <p:randomBar dir="vert"/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640CE5-5D49-4163-A72A-8375BC905F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016661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341E55C0-4736-4C12-A57D-AD04ADD55B1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10/10/2023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2E81AE2C-6C34-438B-9C2F-C5DCAFCCFCB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673839934"/>
      </p:ext>
    </p:extLst>
  </p:cSld>
  <p:clrMapOvr>
    <a:masterClrMapping/>
  </p:clrMapOvr>
  <p:transition spd="slow" advTm="16396">
    <p:randomBar dir="vert"/>
    <p:sndAc>
      <p:stSnd>
        <p:snd r:embed="rId1" name="chimes.wav"/>
      </p:stSnd>
    </p:sndAc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341E55C0-4736-4C12-A57D-AD04ADD55B1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10/10/2023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2E81AE2C-6C34-438B-9C2F-C5DCAFCCFCB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12094179"/>
      </p:ext>
    </p:extLst>
  </p:cSld>
  <p:clrMapOvr>
    <a:masterClrMapping/>
  </p:clrMapOvr>
  <p:transition spd="slow" advTm="16396">
    <p:randomBar dir="vert"/>
    <p:sndAc>
      <p:stSnd>
        <p:snd r:embed="rId1" name="chimes.wav"/>
      </p:stSnd>
    </p:sndAc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341E55C0-4736-4C12-A57D-AD04ADD55B1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10/10/2023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2E81AE2C-6C34-438B-9C2F-C5DCAFCCFCB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152908394"/>
      </p:ext>
    </p:extLst>
  </p:cSld>
  <p:clrMapOvr>
    <a:masterClrMapping/>
  </p:clrMapOvr>
  <p:transition spd="slow" advTm="16396">
    <p:randomBar dir="vert"/>
    <p:sndAc>
      <p:stSnd>
        <p:snd r:embed="rId1" name="chimes.wav"/>
      </p:stSnd>
    </p:sndAc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341E55C0-4736-4C12-A57D-AD04ADD55B1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10/10/2023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2E81AE2C-6C34-438B-9C2F-C5DCAFCCFCB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634029956"/>
      </p:ext>
    </p:extLst>
  </p:cSld>
  <p:clrMapOvr>
    <a:masterClrMapping/>
  </p:clrMapOvr>
  <p:transition spd="slow" advTm="16396">
    <p:randomBar dir="vert"/>
    <p:sndAc>
      <p:stSnd>
        <p:snd r:embed="rId1" name="chimes.wav"/>
      </p:stSnd>
    </p:sndAc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1" hangingPunct="1"/>
            <a:endParaRPr lang="en-US" alt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1" hangingPunct="1"/>
            <a:endParaRPr lang="en-US" alt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1" hangingPunct="1"/>
            <a:fld id="{8178C208-59FF-44C5-BAD2-2B43D264E5D3}" type="slidenum">
              <a:rPr lang="en-US" altLang="en-US" smtClean="0">
                <a:solidFill>
                  <a:srgbClr val="000000"/>
                </a:solidFill>
                <a:latin typeface="Arial"/>
              </a:rPr>
              <a:pPr defTabSz="685800" eaLnBrk="1" hangingPunct="1"/>
              <a:t>‹#›</a:t>
            </a:fld>
            <a:endParaRPr lang="en-US" alt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76942049"/>
      </p:ext>
    </p:extLst>
  </p:cSld>
  <p:clrMapOvr>
    <a:masterClrMapping/>
  </p:clrMapOvr>
  <p:transition spd="slow" advTm="16396">
    <p:randomBar dir="vert"/>
    <p:sndAc>
      <p:stSnd>
        <p:snd r:embed="rId1" name="chimes.wav"/>
      </p:stSnd>
    </p:sndAc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1" hangingPunct="1"/>
            <a:endParaRPr lang="en-US" alt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1" hangingPunct="1"/>
            <a:endParaRPr lang="en-US" alt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1" hangingPunct="1"/>
            <a:fld id="{3A5AC2DF-90F0-4A55-9C08-F74ED9FAF8EA}" type="slidenum">
              <a:rPr lang="en-US" altLang="en-US" smtClean="0">
                <a:solidFill>
                  <a:srgbClr val="000000"/>
                </a:solidFill>
                <a:latin typeface="Arial"/>
              </a:rPr>
              <a:pPr defTabSz="685800" eaLnBrk="1" hangingPunct="1"/>
              <a:t>‹#›</a:t>
            </a:fld>
            <a:endParaRPr lang="en-US" alt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93068257"/>
      </p:ext>
    </p:extLst>
  </p:cSld>
  <p:clrMapOvr>
    <a:masterClrMapping/>
  </p:clrMapOvr>
  <p:transition spd="slow" advTm="16396">
    <p:randomBar dir="vert"/>
    <p:sndAc>
      <p:stSnd>
        <p:snd r:embed="rId1" name="chimes.wav"/>
      </p:stSnd>
    </p:sndAc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15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1" hangingPunct="1"/>
            <a:endParaRPr lang="en-US" alt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1" hangingPunct="1"/>
            <a:endParaRPr lang="en-US" alt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1" hangingPunct="1"/>
            <a:fld id="{8C60FDEB-8266-4543-B11A-84B797CC81E1}" type="slidenum">
              <a:rPr lang="en-US" altLang="en-US" smtClean="0">
                <a:solidFill>
                  <a:srgbClr val="000000"/>
                </a:solidFill>
                <a:latin typeface="Arial"/>
              </a:rPr>
              <a:pPr defTabSz="685800" eaLnBrk="1" hangingPunct="1"/>
              <a:t>‹#›</a:t>
            </a:fld>
            <a:endParaRPr lang="en-US" alt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20369277"/>
      </p:ext>
    </p:extLst>
  </p:cSld>
  <p:clrMapOvr>
    <a:masterClrMapping/>
  </p:clrMapOvr>
  <p:transition spd="slow" advTm="16396">
    <p:randomBar dir="vert"/>
    <p:sndAc>
      <p:stSnd>
        <p:snd r:embed="rId1" name="chimes.wav"/>
      </p:stSnd>
    </p:sndAc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1" hangingPunct="1"/>
            <a:endParaRPr lang="en-US" alt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1" hangingPunct="1"/>
            <a:endParaRPr lang="en-US" alt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1" hangingPunct="1"/>
            <a:fld id="{CEA272A6-CFDE-47C7-B243-E0659F5262C3}" type="slidenum">
              <a:rPr lang="en-US" altLang="en-US" smtClean="0">
                <a:solidFill>
                  <a:srgbClr val="000000"/>
                </a:solidFill>
                <a:latin typeface="Arial"/>
              </a:rPr>
              <a:pPr defTabSz="685800" eaLnBrk="1" hangingPunct="1"/>
              <a:t>‹#›</a:t>
            </a:fld>
            <a:endParaRPr lang="en-US" alt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63968650"/>
      </p:ext>
    </p:extLst>
  </p:cSld>
  <p:clrMapOvr>
    <a:masterClrMapping/>
  </p:clrMapOvr>
  <p:transition spd="slow" advTm="16396">
    <p:randomBar dir="vert"/>
    <p:sndAc>
      <p:stSnd>
        <p:snd r:embed="rId1" name="chimes.wav"/>
      </p:stSnd>
    </p:sndAc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7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681163"/>
            <a:ext cx="386873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1" hangingPunct="1"/>
            <a:endParaRPr lang="en-US" alt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1" hangingPunct="1"/>
            <a:endParaRPr lang="en-US" alt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1" hangingPunct="1"/>
            <a:fld id="{CEA03988-BE14-40F8-84E2-3DFE81695B92}" type="slidenum">
              <a:rPr lang="en-US" altLang="en-US" smtClean="0">
                <a:solidFill>
                  <a:srgbClr val="000000"/>
                </a:solidFill>
                <a:latin typeface="Arial"/>
              </a:rPr>
              <a:pPr defTabSz="685800" eaLnBrk="1" hangingPunct="1"/>
              <a:t>‹#›</a:t>
            </a:fld>
            <a:endParaRPr lang="en-US" alt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74946157"/>
      </p:ext>
    </p:extLst>
  </p:cSld>
  <p:clrMapOvr>
    <a:masterClrMapping/>
  </p:clrMapOvr>
  <p:transition spd="slow" advTm="16396">
    <p:randomBar dir="vert"/>
    <p:sndAc>
      <p:stSnd>
        <p:snd r:embed="rId1" name="chimes.wav"/>
      </p:stSnd>
    </p:sndAc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1" hangingPunct="1"/>
            <a:endParaRPr lang="en-US" alt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1" hangingPunct="1"/>
            <a:endParaRPr lang="en-US" alt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1" hangingPunct="1"/>
            <a:fld id="{FB2F0453-C462-4CAB-A11F-C5F4E0DEABFB}" type="slidenum">
              <a:rPr lang="en-US" altLang="en-US" smtClean="0">
                <a:solidFill>
                  <a:srgbClr val="000000"/>
                </a:solidFill>
                <a:latin typeface="Arial"/>
              </a:rPr>
              <a:pPr defTabSz="685800" eaLnBrk="1" hangingPunct="1"/>
              <a:t>‹#›</a:t>
            </a:fld>
            <a:endParaRPr lang="en-US" alt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11048801"/>
      </p:ext>
    </p:extLst>
  </p:cSld>
  <p:clrMapOvr>
    <a:masterClrMapping/>
  </p:clrMapOvr>
  <p:transition spd="slow" advTm="16396">
    <p:randomBar dir="vert"/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16E99-050E-4878-AB8E-D029DD8C255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877529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1" hangingPunct="1"/>
            <a:endParaRPr lang="en-US" alt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1" hangingPunct="1"/>
            <a:endParaRPr lang="en-US" alt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1" hangingPunct="1"/>
            <a:fld id="{1D4AA979-2CA1-4BA5-81EF-B7E11F054E83}" type="slidenum">
              <a:rPr lang="en-US" altLang="en-US" smtClean="0">
                <a:solidFill>
                  <a:srgbClr val="000000"/>
                </a:solidFill>
                <a:latin typeface="Arial"/>
              </a:rPr>
              <a:pPr defTabSz="685800" eaLnBrk="1" hangingPunct="1"/>
              <a:t>‹#›</a:t>
            </a:fld>
            <a:endParaRPr lang="en-US" alt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29651491"/>
      </p:ext>
    </p:extLst>
  </p:cSld>
  <p:clrMapOvr>
    <a:masterClrMapping/>
  </p:clrMapOvr>
  <p:transition spd="slow" advTm="16396">
    <p:randomBar dir="vert"/>
    <p:sndAc>
      <p:stSnd>
        <p:snd r:embed="rId1" name="chimes.wav"/>
      </p:stSnd>
    </p:sndAc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1" hangingPunct="1"/>
            <a:endParaRPr lang="en-US" alt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1" hangingPunct="1"/>
            <a:endParaRPr lang="en-US" alt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1" hangingPunct="1"/>
            <a:fld id="{6F1A73A6-A92C-4424-A8AC-BA825283FCCA}" type="slidenum">
              <a:rPr lang="en-US" altLang="en-US" smtClean="0">
                <a:solidFill>
                  <a:srgbClr val="000000"/>
                </a:solidFill>
                <a:latin typeface="Arial"/>
              </a:rPr>
              <a:pPr defTabSz="685800" eaLnBrk="1" hangingPunct="1"/>
              <a:t>‹#›</a:t>
            </a:fld>
            <a:endParaRPr lang="en-US" alt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22992483"/>
      </p:ext>
    </p:extLst>
  </p:cSld>
  <p:clrMapOvr>
    <a:masterClrMapping/>
  </p:clrMapOvr>
  <p:transition spd="slow" advTm="16396">
    <p:randomBar dir="vert"/>
    <p:sndAc>
      <p:stSnd>
        <p:snd r:embed="rId1" name="chimes.wav"/>
      </p:stSnd>
    </p:sndAc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1" hangingPunct="1"/>
            <a:endParaRPr lang="en-US" alt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1" hangingPunct="1"/>
            <a:endParaRPr lang="en-US" alt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1" hangingPunct="1"/>
            <a:fld id="{362439C3-AEEE-4592-B149-E20911FD2631}" type="slidenum">
              <a:rPr lang="en-US" altLang="en-US" smtClean="0">
                <a:solidFill>
                  <a:srgbClr val="000000"/>
                </a:solidFill>
                <a:latin typeface="Arial"/>
              </a:rPr>
              <a:pPr defTabSz="685800" eaLnBrk="1" hangingPunct="1"/>
              <a:t>‹#›</a:t>
            </a:fld>
            <a:endParaRPr lang="en-US" alt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86400563"/>
      </p:ext>
    </p:extLst>
  </p:cSld>
  <p:clrMapOvr>
    <a:masterClrMapping/>
  </p:clrMapOvr>
  <p:transition spd="slow" advTm="16396">
    <p:randomBar dir="vert"/>
    <p:sndAc>
      <p:stSnd>
        <p:snd r:embed="rId1" name="chimes.wav"/>
      </p:stSnd>
    </p:sndAc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1" hangingPunct="1"/>
            <a:endParaRPr lang="en-US" alt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1" hangingPunct="1"/>
            <a:endParaRPr lang="en-US" alt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1" hangingPunct="1"/>
            <a:fld id="{34C8FEDA-793C-4F4F-B4F5-1691AA04ACD9}" type="slidenum">
              <a:rPr lang="en-US" altLang="en-US" smtClean="0">
                <a:solidFill>
                  <a:srgbClr val="000000"/>
                </a:solidFill>
                <a:latin typeface="Arial"/>
              </a:rPr>
              <a:pPr defTabSz="685800" eaLnBrk="1" hangingPunct="1"/>
              <a:t>‹#›</a:t>
            </a:fld>
            <a:endParaRPr lang="en-US" alt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13230799"/>
      </p:ext>
    </p:extLst>
  </p:cSld>
  <p:clrMapOvr>
    <a:masterClrMapping/>
  </p:clrMapOvr>
  <p:transition spd="slow" advTm="16396">
    <p:randomBar dir="vert"/>
    <p:sndAc>
      <p:stSnd>
        <p:snd r:embed="rId1" name="chimes.wav"/>
      </p:stSnd>
    </p:sndAc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1" hangingPunct="1"/>
            <a:endParaRPr lang="en-US" alt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1" hangingPunct="1"/>
            <a:endParaRPr lang="en-US" alt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1" hangingPunct="1"/>
            <a:fld id="{1C1320A5-B101-4CD0-8986-6743E0805D3B}" type="slidenum">
              <a:rPr lang="en-US" altLang="en-US" smtClean="0">
                <a:solidFill>
                  <a:srgbClr val="000000"/>
                </a:solidFill>
                <a:latin typeface="Arial"/>
              </a:rPr>
              <a:pPr defTabSz="685800" eaLnBrk="1" hangingPunct="1"/>
              <a:t>‹#›</a:t>
            </a:fld>
            <a:endParaRPr lang="en-US" alt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72025557"/>
      </p:ext>
    </p:extLst>
  </p:cSld>
  <p:clrMapOvr>
    <a:masterClrMapping/>
  </p:clrMapOvr>
  <p:transition spd="slow" advTm="16396">
    <p:randomBar dir="vert"/>
    <p:sndAc>
      <p:stSnd>
        <p:snd r:embed="rId1" name="chimes.wav"/>
      </p:stSnd>
    </p:sndAc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341E55C0-4736-4C12-A57D-AD04ADD55B1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10/10/2023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2E81AE2C-6C34-438B-9C2F-C5DCAFCCFCB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389962197"/>
      </p:ext>
    </p:extLst>
  </p:cSld>
  <p:clrMapOvr>
    <a:masterClrMapping/>
  </p:clrMapOvr>
  <p:transition spd="slow" advTm="16396">
    <p:randomBar dir="vert"/>
    <p:sndAc>
      <p:stSnd>
        <p:snd r:embed="rId1" name="chimes.wav"/>
      </p:stSnd>
    </p:sndAc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341E55C0-4736-4C12-A57D-AD04ADD55B1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10/10/2023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2E81AE2C-6C34-438B-9C2F-C5DCAFCCFCB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407181566"/>
      </p:ext>
    </p:extLst>
  </p:cSld>
  <p:clrMapOvr>
    <a:masterClrMapping/>
  </p:clrMapOvr>
  <p:transition spd="slow" advTm="16396">
    <p:randomBar dir="vert"/>
    <p:sndAc>
      <p:stSnd>
        <p:snd r:embed="rId1" name="chimes.wav"/>
      </p:stSnd>
    </p:sndAc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341E55C0-4736-4C12-A57D-AD04ADD55B1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10/10/2023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2E81AE2C-6C34-438B-9C2F-C5DCAFCCFCB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10346056"/>
      </p:ext>
    </p:extLst>
  </p:cSld>
  <p:clrMapOvr>
    <a:masterClrMapping/>
  </p:clrMapOvr>
  <p:transition spd="slow" advTm="16396">
    <p:randomBar dir="vert"/>
    <p:sndAc>
      <p:stSnd>
        <p:snd r:embed="rId1" name="chimes.wav"/>
      </p:stSnd>
    </p:sndAc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341E55C0-4736-4C12-A57D-AD04ADD55B1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10/10/2023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2E81AE2C-6C34-438B-9C2F-C5DCAFCCFCB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680567065"/>
      </p:ext>
    </p:extLst>
  </p:cSld>
  <p:clrMapOvr>
    <a:masterClrMapping/>
  </p:clrMapOvr>
  <p:transition spd="slow" advTm="16396">
    <p:randomBar dir="vert"/>
    <p:sndAc>
      <p:stSnd>
        <p:snd r:embed="rId1" name="chimes.wav"/>
      </p:stSnd>
    </p:sndAc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341E55C0-4736-4C12-A57D-AD04ADD55B1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10/10/2023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2E81AE2C-6C34-438B-9C2F-C5DCAFCCFCB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619885404"/>
      </p:ext>
    </p:extLst>
  </p:cSld>
  <p:clrMapOvr>
    <a:masterClrMapping/>
  </p:clrMapOvr>
  <p:transition spd="slow" advTm="16396">
    <p:randomBar dir="vert"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0122F4-58EF-4C60-9F67-2F9642A0805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598136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341E55C0-4736-4C12-A57D-AD04ADD55B1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10/10/2023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2E81AE2C-6C34-438B-9C2F-C5DCAFCCFCB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050880866"/>
      </p:ext>
    </p:extLst>
  </p:cSld>
  <p:clrMapOvr>
    <a:masterClrMapping/>
  </p:clrMapOvr>
  <p:transition spd="slow" advTm="16396">
    <p:randomBar dir="vert"/>
    <p:sndAc>
      <p:stSnd>
        <p:snd r:embed="rId1" name="chimes.wav"/>
      </p:stSnd>
    </p:sndAc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341E55C0-4736-4C12-A57D-AD04ADD55B1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10/10/2023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2E81AE2C-6C34-438B-9C2F-C5DCAFCCFCB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737890127"/>
      </p:ext>
    </p:extLst>
  </p:cSld>
  <p:clrMapOvr>
    <a:masterClrMapping/>
  </p:clrMapOvr>
  <p:transition spd="slow" advTm="16396">
    <p:randomBar dir="vert"/>
    <p:sndAc>
      <p:stSnd>
        <p:snd r:embed="rId1" name="chimes.wav"/>
      </p:stSnd>
    </p:sndAc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341E55C0-4736-4C12-A57D-AD04ADD55B1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10/10/2023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2E81AE2C-6C34-438B-9C2F-C5DCAFCCFCB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915284673"/>
      </p:ext>
    </p:extLst>
  </p:cSld>
  <p:clrMapOvr>
    <a:masterClrMapping/>
  </p:clrMapOvr>
  <p:transition spd="slow" advTm="16396">
    <p:randomBar dir="vert"/>
    <p:sndAc>
      <p:stSnd>
        <p:snd r:embed="rId1" name="chimes.wav"/>
      </p:stSnd>
    </p:sndAc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341E55C0-4736-4C12-A57D-AD04ADD55B1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10/10/2023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2E81AE2C-6C34-438B-9C2F-C5DCAFCCFCB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31085341"/>
      </p:ext>
    </p:extLst>
  </p:cSld>
  <p:clrMapOvr>
    <a:masterClrMapping/>
  </p:clrMapOvr>
  <p:transition spd="slow" advTm="16396">
    <p:randomBar dir="vert"/>
    <p:sndAc>
      <p:stSnd>
        <p:snd r:embed="rId1" name="chimes.wav"/>
      </p:stSnd>
    </p:sndAc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341E55C0-4736-4C12-A57D-AD04ADD55B1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10/10/2023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2E81AE2C-6C34-438B-9C2F-C5DCAFCCFCB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522116193"/>
      </p:ext>
    </p:extLst>
  </p:cSld>
  <p:clrMapOvr>
    <a:masterClrMapping/>
  </p:clrMapOvr>
  <p:transition spd="slow" advTm="16396">
    <p:randomBar dir="vert"/>
    <p:sndAc>
      <p:stSnd>
        <p:snd r:embed="rId1" name="chimes.wav"/>
      </p:stSnd>
    </p:sndAc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341E55C0-4736-4C12-A57D-AD04ADD55B1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10/10/2023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2E81AE2C-6C34-438B-9C2F-C5DCAFCCFCB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468741828"/>
      </p:ext>
    </p:extLst>
  </p:cSld>
  <p:clrMapOvr>
    <a:masterClrMapping/>
  </p:clrMapOvr>
  <p:transition spd="slow" advTm="16396">
    <p:randomBar dir="vert"/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E2D7C7-E6BF-4B8D-B757-0DA01B79789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4878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F1DD92-6092-4B7F-8EAC-88F8DB5209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9447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D8FBC7-038A-469B-9836-072D48143E4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7231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0ED29-C1F4-4391-A2E8-CC5113D0FF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4218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AA52063-5135-49C9-88ED-F97C2C1412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1" r:id="rId1"/>
    <p:sldLayoutId id="2147483942" r:id="rId2"/>
    <p:sldLayoutId id="2147483943" r:id="rId3"/>
    <p:sldLayoutId id="2147483944" r:id="rId4"/>
    <p:sldLayoutId id="2147483945" r:id="rId5"/>
    <p:sldLayoutId id="2147483946" r:id="rId6"/>
    <p:sldLayoutId id="2147483947" r:id="rId7"/>
    <p:sldLayoutId id="2147483948" r:id="rId8"/>
    <p:sldLayoutId id="2147483949" r:id="rId9"/>
    <p:sldLayoutId id="2147483950" r:id="rId10"/>
    <p:sldLayoutId id="214748395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341E55C0-4736-4C12-A57D-AD04ADD55B1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10/10/2023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2E81AE2C-6C34-438B-9C2F-C5DCAFCCFCB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536442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4" r:id="rId1"/>
    <p:sldLayoutId id="2147483955" r:id="rId2"/>
    <p:sldLayoutId id="2147483956" r:id="rId3"/>
    <p:sldLayoutId id="2147483957" r:id="rId4"/>
    <p:sldLayoutId id="2147483958" r:id="rId5"/>
    <p:sldLayoutId id="2147483959" r:id="rId6"/>
    <p:sldLayoutId id="2147483960" r:id="rId7"/>
    <p:sldLayoutId id="2147483961" r:id="rId8"/>
    <p:sldLayoutId id="2147483962" r:id="rId9"/>
    <p:sldLayoutId id="2147483963" r:id="rId10"/>
    <p:sldLayoutId id="2147483964" r:id="rId11"/>
  </p:sldLayoutIdLst>
  <p:transition spd="slow" advTm="16396">
    <p:randomBar dir="vert"/>
    <p:sndAc>
      <p:stSnd>
        <p:snd r:embed="rId13" name="chimes.wav"/>
      </p:stSnd>
    </p:sndAc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341E55C0-4736-4C12-A57D-AD04ADD55B1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10/10/2023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2E81AE2C-6C34-438B-9C2F-C5DCAFCCFCB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913619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6" r:id="rId1"/>
    <p:sldLayoutId id="2147483967" r:id="rId2"/>
    <p:sldLayoutId id="2147483968" r:id="rId3"/>
    <p:sldLayoutId id="2147483969" r:id="rId4"/>
    <p:sldLayoutId id="2147483970" r:id="rId5"/>
    <p:sldLayoutId id="2147483971" r:id="rId6"/>
    <p:sldLayoutId id="2147483972" r:id="rId7"/>
    <p:sldLayoutId id="2147483973" r:id="rId8"/>
    <p:sldLayoutId id="2147483974" r:id="rId9"/>
    <p:sldLayoutId id="2147483975" r:id="rId10"/>
    <p:sldLayoutId id="2147483976" r:id="rId11"/>
  </p:sldLayoutIdLst>
  <p:transition spd="slow" advTm="16396">
    <p:randomBar dir="vert"/>
    <p:sndAc>
      <p:stSnd>
        <p:snd r:embed="rId13" name="chimes.wav"/>
      </p:stSnd>
    </p:sndAc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/>
            </a:lvl1pPr>
          </a:lstStyle>
          <a:p>
            <a:pPr defTabSz="685800" eaLnBrk="1" hangingPunct="1"/>
            <a:endParaRPr lang="en-US" alt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/>
            </a:lvl1pPr>
          </a:lstStyle>
          <a:p>
            <a:pPr defTabSz="685800" eaLnBrk="1" hangingPunct="1"/>
            <a:endParaRPr lang="en-US" alt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/>
            </a:lvl1pPr>
          </a:lstStyle>
          <a:p>
            <a:pPr defTabSz="685800" eaLnBrk="1" hangingPunct="1"/>
            <a:fld id="{230ADAEA-5678-4947-B3FF-13E940B0163D}" type="slidenum">
              <a:rPr lang="en-US" altLang="en-US" smtClean="0">
                <a:solidFill>
                  <a:srgbClr val="000000"/>
                </a:solidFill>
                <a:latin typeface="Arial"/>
              </a:rPr>
              <a:pPr defTabSz="685800" eaLnBrk="1" hangingPunct="1"/>
              <a:t>‹#›</a:t>
            </a:fld>
            <a:endParaRPr lang="en-US" alt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83305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8" r:id="rId1"/>
    <p:sldLayoutId id="2147483979" r:id="rId2"/>
    <p:sldLayoutId id="2147483980" r:id="rId3"/>
    <p:sldLayoutId id="2147483981" r:id="rId4"/>
    <p:sldLayoutId id="2147483982" r:id="rId5"/>
    <p:sldLayoutId id="2147483983" r:id="rId6"/>
    <p:sldLayoutId id="2147483984" r:id="rId7"/>
    <p:sldLayoutId id="2147483985" r:id="rId8"/>
    <p:sldLayoutId id="2147483986" r:id="rId9"/>
    <p:sldLayoutId id="2147483987" r:id="rId10"/>
    <p:sldLayoutId id="2147483988" r:id="rId11"/>
  </p:sldLayoutIdLst>
  <p:transition spd="slow" advTm="16396">
    <p:randomBar dir="vert"/>
    <p:sndAc>
      <p:stSnd>
        <p:snd r:embed="rId13" name="chimes.wav"/>
      </p:stSnd>
    </p:sndAc>
  </p:transition>
  <p:txStyles>
    <p:titleStyle>
      <a:lvl1pPr algn="ctr" rtl="0" fontAlgn="base">
        <a:spcBef>
          <a:spcPct val="0"/>
        </a:spcBef>
        <a:spcAft>
          <a:spcPct val="0"/>
        </a:spcAft>
        <a:defRPr sz="33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257175" indent="-257175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fontAlgn="base">
        <a:spcBef>
          <a:spcPct val="20000"/>
        </a:spcBef>
        <a:spcAft>
          <a:spcPct val="0"/>
        </a:spcAft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fontAlgn="base">
        <a:spcBef>
          <a:spcPct val="20000"/>
        </a:spcBef>
        <a:spcAft>
          <a:spcPct val="0"/>
        </a:spcAft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fontAlgn="base">
        <a:spcBef>
          <a:spcPct val="20000"/>
        </a:spcBef>
        <a:spcAft>
          <a:spcPct val="0"/>
        </a:spcAft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fontAlgn="base">
        <a:spcBef>
          <a:spcPct val="20000"/>
        </a:spcBef>
        <a:spcAft>
          <a:spcPct val="0"/>
        </a:spcAft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341E55C0-4736-4C12-A57D-AD04ADD55B1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10/10/2023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2E81AE2C-6C34-438B-9C2F-C5DCAFCCFCB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78263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0" r:id="rId1"/>
    <p:sldLayoutId id="2147483991" r:id="rId2"/>
    <p:sldLayoutId id="2147483992" r:id="rId3"/>
    <p:sldLayoutId id="2147483993" r:id="rId4"/>
    <p:sldLayoutId id="2147483994" r:id="rId5"/>
    <p:sldLayoutId id="2147483995" r:id="rId6"/>
    <p:sldLayoutId id="2147483996" r:id="rId7"/>
    <p:sldLayoutId id="2147483997" r:id="rId8"/>
    <p:sldLayoutId id="2147483998" r:id="rId9"/>
    <p:sldLayoutId id="2147483999" r:id="rId10"/>
    <p:sldLayoutId id="2147484000" r:id="rId11"/>
  </p:sldLayoutIdLst>
  <p:transition spd="slow" advTm="16396">
    <p:randomBar dir="vert"/>
    <p:sndAc>
      <p:stSnd>
        <p:snd r:embed="rId13" name="chimes.wav"/>
      </p:stSnd>
    </p:sndAc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46.xml"/><Relationship Id="rId1" Type="http://schemas.openxmlformats.org/officeDocument/2006/relationships/tags" Target="../tags/tag6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6.xml"/><Relationship Id="rId6" Type="http://schemas.microsoft.com/office/2007/relationships/hdphoto" Target="../media/hdphoto2.wdp"/><Relationship Id="rId5" Type="http://schemas.openxmlformats.org/officeDocument/2006/relationships/image" Target="../media/image17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7" Type="http://schemas.openxmlformats.org/officeDocument/2006/relationships/image" Target="../media/image18.png"/><Relationship Id="rId2" Type="http://schemas.microsoft.com/office/2007/relationships/media" Target="../media/media1.m4a"/><Relationship Id="rId1" Type="http://schemas.openxmlformats.org/officeDocument/2006/relationships/tags" Target="../tags/tag7.xml"/><Relationship Id="rId6" Type="http://schemas.openxmlformats.org/officeDocument/2006/relationships/image" Target="../media/image2.png"/><Relationship Id="rId5" Type="http://schemas.openxmlformats.org/officeDocument/2006/relationships/image" Target="../media/image15.png"/><Relationship Id="rId4" Type="http://schemas.openxmlformats.org/officeDocument/2006/relationships/slideLayout" Target="../slideLayouts/slideLayout4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7" Type="http://schemas.openxmlformats.org/officeDocument/2006/relationships/image" Target="../media/image18.png"/><Relationship Id="rId2" Type="http://schemas.microsoft.com/office/2007/relationships/media" Target="../media/media2.m4a"/><Relationship Id="rId1" Type="http://schemas.openxmlformats.org/officeDocument/2006/relationships/tags" Target="../tags/tag8.xml"/><Relationship Id="rId6" Type="http://schemas.openxmlformats.org/officeDocument/2006/relationships/image" Target="../media/image2.png"/><Relationship Id="rId5" Type="http://schemas.openxmlformats.org/officeDocument/2006/relationships/image" Target="../media/image19.jpg"/><Relationship Id="rId4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9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13" Type="http://schemas.openxmlformats.org/officeDocument/2006/relationships/image" Target="../media/image18.png"/><Relationship Id="rId3" Type="http://schemas.openxmlformats.org/officeDocument/2006/relationships/audio" Target="../media/media3.m4a"/><Relationship Id="rId7" Type="http://schemas.openxmlformats.org/officeDocument/2006/relationships/image" Target="../media/image20.gif"/><Relationship Id="rId12" Type="http://schemas.openxmlformats.org/officeDocument/2006/relationships/image" Target="../media/image13.gif"/><Relationship Id="rId2" Type="http://schemas.microsoft.com/office/2007/relationships/media" Target="../media/media3.m4a"/><Relationship Id="rId1" Type="http://schemas.openxmlformats.org/officeDocument/2006/relationships/tags" Target="../tags/tag10.xml"/><Relationship Id="rId6" Type="http://schemas.openxmlformats.org/officeDocument/2006/relationships/image" Target="../media/image11.gif"/><Relationship Id="rId11" Type="http://schemas.openxmlformats.org/officeDocument/2006/relationships/image" Target="../media/image12.gif"/><Relationship Id="rId5" Type="http://schemas.openxmlformats.org/officeDocument/2006/relationships/notesSlide" Target="../notesSlides/notesSlide1.xml"/><Relationship Id="rId10" Type="http://schemas.openxmlformats.org/officeDocument/2006/relationships/image" Target="../media/image23.wmf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2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gif"/><Relationship Id="rId13" Type="http://schemas.openxmlformats.org/officeDocument/2006/relationships/image" Target="../media/image18.png"/><Relationship Id="rId3" Type="http://schemas.openxmlformats.org/officeDocument/2006/relationships/audio" Target="../media/media4.m4a"/><Relationship Id="rId7" Type="http://schemas.openxmlformats.org/officeDocument/2006/relationships/image" Target="../media/image24.wmf"/><Relationship Id="rId12" Type="http://schemas.openxmlformats.org/officeDocument/2006/relationships/image" Target="../media/image11.gif"/><Relationship Id="rId2" Type="http://schemas.microsoft.com/office/2007/relationships/media" Target="../media/media4.m4a"/><Relationship Id="rId1" Type="http://schemas.openxmlformats.org/officeDocument/2006/relationships/tags" Target="../tags/tag11.xml"/><Relationship Id="rId6" Type="http://schemas.openxmlformats.org/officeDocument/2006/relationships/audio" Target="../media/audio2.wav"/><Relationship Id="rId11" Type="http://schemas.openxmlformats.org/officeDocument/2006/relationships/image" Target="../media/image20.gif"/><Relationship Id="rId5" Type="http://schemas.openxmlformats.org/officeDocument/2006/relationships/notesSlide" Target="../notesSlides/notesSlide2.xml"/><Relationship Id="rId10" Type="http://schemas.openxmlformats.org/officeDocument/2006/relationships/image" Target="../media/image13.gif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21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9.gif"/><Relationship Id="rId7" Type="http://schemas.openxmlformats.org/officeDocument/2006/relationships/image" Target="../media/image13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12.gif"/><Relationship Id="rId5" Type="http://schemas.openxmlformats.org/officeDocument/2006/relationships/image" Target="../media/image11.gif"/><Relationship Id="rId4" Type="http://schemas.openxmlformats.org/officeDocument/2006/relationships/image" Target="../media/image10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slideLayout" Target="../slideLayouts/slideLayout35.xml"/><Relationship Id="rId1" Type="http://schemas.openxmlformats.org/officeDocument/2006/relationships/tags" Target="../tags/tag5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2" y="6927"/>
            <a:ext cx="9134763" cy="6851073"/>
          </a:xfr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955800" y="-42863"/>
            <a:ext cx="5334000" cy="923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9900CC"/>
                </a:solidFill>
              </a:rPr>
              <a:t>ỦY BAN NHÂN DÂN QUẬN LONG BIÊN</a:t>
            </a:r>
          </a:p>
          <a:p>
            <a:pPr algn="ctr" eaLnBrk="1" hangingPunct="1"/>
            <a:r>
              <a:rPr lang="en-US" altLang="en-US" b="1">
                <a:solidFill>
                  <a:srgbClr val="9900CC"/>
                </a:solidFill>
              </a:rPr>
              <a:t>TRƯỜNG MẦM NON TUỔI HOA</a:t>
            </a:r>
          </a:p>
          <a:p>
            <a:pPr algn="ctr" eaLnBrk="1" hangingPunct="1"/>
            <a:r>
              <a:rPr lang="en-US" altLang="en-US" b="1">
                <a:solidFill>
                  <a:srgbClr val="9900CC"/>
                </a:solidFill>
              </a:rPr>
              <a:t>******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625" y="846138"/>
            <a:ext cx="1022350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1563335" y="2321622"/>
            <a:ext cx="6582379" cy="1483471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/>
            </a:prstTxWarp>
            <a:spAutoFit/>
          </a:bodyPr>
          <a:lstStyle/>
          <a:p>
            <a:pPr algn="ctr" eaLnBrk="1" hangingPunct="1">
              <a:defRPr/>
            </a:pPr>
            <a:r>
              <a:rPr lang="en-US" sz="4800" b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LÀM QUEN VĂN HỌC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330324" y="2937489"/>
            <a:ext cx="658495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400" b="1" dirty="0" err="1">
                <a:solidFill>
                  <a:srgbClr val="0000FF"/>
                </a:solidFill>
              </a:rPr>
              <a:t>Đề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tài</a:t>
            </a:r>
            <a:r>
              <a:rPr lang="en-US" altLang="en-US" sz="2400" b="1" dirty="0">
                <a:solidFill>
                  <a:srgbClr val="0000FF"/>
                </a:solidFill>
              </a:rPr>
              <a:t>: </a:t>
            </a:r>
            <a:r>
              <a:rPr lang="en-US" altLang="en-US" sz="2400" b="1" dirty="0" err="1">
                <a:solidFill>
                  <a:srgbClr val="0000FF"/>
                </a:solidFill>
              </a:rPr>
              <a:t>Thơ</a:t>
            </a:r>
            <a:r>
              <a:rPr lang="en-US" altLang="en-US" sz="2400" b="1" dirty="0">
                <a:solidFill>
                  <a:srgbClr val="0000FF"/>
                </a:solidFill>
              </a:rPr>
              <a:t> “ </a:t>
            </a:r>
            <a:r>
              <a:rPr lang="en-US" altLang="en-US" sz="2400" b="1" dirty="0" err="1">
                <a:solidFill>
                  <a:srgbClr val="0000FF"/>
                </a:solidFill>
              </a:rPr>
              <a:t>Bạn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của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bé</a:t>
            </a:r>
            <a:r>
              <a:rPr lang="en-US" altLang="en-US" sz="2400" b="1" dirty="0">
                <a:solidFill>
                  <a:srgbClr val="0000FF"/>
                </a:solidFill>
              </a:rPr>
              <a:t>”</a:t>
            </a:r>
          </a:p>
          <a:p>
            <a:pPr algn="ctr" eaLnBrk="1" hangingPunct="1"/>
            <a:r>
              <a:rPr lang="en-US" altLang="en-US" sz="2400" b="1" dirty="0" err="1">
                <a:solidFill>
                  <a:srgbClr val="0000FF"/>
                </a:solidFill>
              </a:rPr>
              <a:t>Lứa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tuổi</a:t>
            </a:r>
            <a:r>
              <a:rPr lang="en-US" altLang="en-US" sz="2400" b="1" dirty="0">
                <a:solidFill>
                  <a:srgbClr val="0000FF"/>
                </a:solidFill>
              </a:rPr>
              <a:t>: </a:t>
            </a:r>
            <a:r>
              <a:rPr lang="vi-VN" altLang="en-US" sz="2400" b="1" dirty="0">
                <a:solidFill>
                  <a:srgbClr val="0000FF"/>
                </a:solidFill>
              </a:rPr>
              <a:t>3 – 4 tuổi</a:t>
            </a:r>
          </a:p>
          <a:p>
            <a:pPr algn="ctr" eaLnBrk="1" hangingPunct="1"/>
            <a:r>
              <a:rPr lang="en-US" altLang="en-US" sz="2400" b="1" dirty="0" err="1">
                <a:solidFill>
                  <a:srgbClr val="0000FF"/>
                </a:solidFill>
              </a:rPr>
              <a:t>Giáo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viên</a:t>
            </a:r>
            <a:r>
              <a:rPr lang="en-US" altLang="en-US" sz="2400" b="1" dirty="0">
                <a:solidFill>
                  <a:srgbClr val="0000FF"/>
                </a:solidFill>
              </a:rPr>
              <a:t> : </a:t>
            </a:r>
            <a:r>
              <a:rPr lang="vi-VN" altLang="en-US" sz="2400" b="1" dirty="0">
                <a:solidFill>
                  <a:srgbClr val="0000FF"/>
                </a:solidFill>
              </a:rPr>
              <a:t>Nguyễn Thị Thúy Ngân</a:t>
            </a:r>
            <a:endParaRPr lang="en-US" altLang="en-US" sz="2400" b="1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263106" y="6357866"/>
            <a:ext cx="2719387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000" b="1" dirty="0" err="1">
                <a:solidFill>
                  <a:srgbClr val="FF0000"/>
                </a:solidFill>
              </a:rPr>
              <a:t>Năm</a:t>
            </a:r>
            <a:r>
              <a:rPr lang="en-US" altLang="en-US" sz="2000" b="1" dirty="0">
                <a:solidFill>
                  <a:srgbClr val="FF0000"/>
                </a:solidFill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</a:rPr>
              <a:t>học</a:t>
            </a:r>
            <a:r>
              <a:rPr lang="en-US" altLang="en-US" sz="2000" b="1" dirty="0">
                <a:solidFill>
                  <a:srgbClr val="FF0000"/>
                </a:solidFill>
              </a:rPr>
              <a:t>: 202</a:t>
            </a:r>
            <a:r>
              <a:rPr lang="vi-VN" altLang="en-US" sz="2000" b="1" dirty="0">
                <a:solidFill>
                  <a:srgbClr val="FF0000"/>
                </a:solidFill>
              </a:rPr>
              <a:t>3</a:t>
            </a:r>
            <a:r>
              <a:rPr lang="en-US" altLang="en-US" sz="2000" b="1" dirty="0">
                <a:solidFill>
                  <a:srgbClr val="FF0000"/>
                </a:solidFill>
              </a:rPr>
              <a:t>- 202</a:t>
            </a:r>
            <a:r>
              <a:rPr lang="vi-VN" altLang="en-US" sz="2000" b="1" dirty="0">
                <a:solidFill>
                  <a:srgbClr val="FF0000"/>
                </a:solidFill>
              </a:rPr>
              <a:t>4</a:t>
            </a:r>
            <a:endParaRPr lang="en-US" alt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886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1634891"/>
            <a:ext cx="1383321" cy="306054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Bạn của bé | Bài thơ Bạn của bé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51" y="34466"/>
            <a:ext cx="943038" cy="9430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0" y="244375"/>
            <a:ext cx="441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0000FF"/>
                </a:solidFill>
              </a:rPr>
              <a:t>Bài thơ: Bạn của bé</a:t>
            </a:r>
          </a:p>
        </p:txBody>
      </p:sp>
    </p:spTree>
    <p:extLst>
      <p:ext uri="{BB962C8B-B14F-4D97-AF65-F5344CB8AC3E}">
        <p14:creationId xmlns:p14="http://schemas.microsoft.com/office/powerpoint/2010/main" val="93338423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857250"/>
            <a:ext cx="9144000" cy="51435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0"/>
            <a:ext cx="9143999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675313" y="2317025"/>
            <a:ext cx="56202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700" b="1">
                <a:solidFill>
                  <a:srgbClr val="0000FF"/>
                </a:solidFill>
                <a:cs typeface="Times New Roman" panose="02020603050405020304" pitchFamily="18" charset="0"/>
              </a:rPr>
              <a:t>*Trong bài thơ nhắc đến nhữngđồ dùng gì?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2" y="37318"/>
            <a:ext cx="1031070" cy="103107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78792746"/>
      </p:ext>
    </p:extLst>
  </p:cSld>
  <p:clrMapOvr>
    <a:masterClrMapping/>
  </p:clrMapOvr>
  <p:transition spd="slow" advTm="662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Bát Sứ Bộ Đồ Ăn Chén - cái chén png tải về - Miễn phí trong suốt Màu Vàng  png Tải về.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67" b="97667" l="2000" r="97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75030"/>
            <a:ext cx="4347137" cy="3500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Tổng hợp Cái Thìa Inox giá rẻ, bán chạy tháng 9/2022 - BeeCost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888" b="89925" l="9888" r="919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63" t="10396" b="11993"/>
          <a:stretch/>
        </p:blipFill>
        <p:spPr bwMode="auto">
          <a:xfrm>
            <a:off x="4231835" y="1675030"/>
            <a:ext cx="47244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5603404"/>
      </p:ext>
    </p:extLst>
  </p:cSld>
  <p:clrMapOvr>
    <a:masterClrMapping/>
  </p:clrMapOvr>
  <p:transition spd="slow" advTm="16396">
    <p:randomBar dir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857250"/>
            <a:ext cx="9144000" cy="51435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0"/>
            <a:ext cx="9143999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600200" y="2182813"/>
            <a:ext cx="569540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*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2" y="37318"/>
            <a:ext cx="1031070" cy="1031070"/>
          </a:xfrm>
          <a:prstGeom prst="rect">
            <a:avLst/>
          </a:prstGeom>
        </p:spPr>
      </p:pic>
      <p:pic>
        <p:nvPicPr>
          <p:cNvPr id="8" name="Audio 7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964748" y="2121310"/>
            <a:ext cx="55790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nl-NL" sz="2400" b="1">
                <a:solidFill>
                  <a:srgbClr val="0000FF"/>
                </a:solidFill>
                <a:ea typeface="Times New Roman" panose="02020603050405020304" pitchFamily="18" charset="0"/>
              </a:rPr>
              <a:t>Bạn thìa,bạn bát đã theo bé đi đâu?Câu thơ nào thể hiện điều đó?</a:t>
            </a:r>
            <a:endParaRPr lang="en-US" sz="2400" b="1">
              <a:solidFill>
                <a:srgbClr val="0000FF"/>
              </a:solidFill>
              <a:ea typeface="MS Mincho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25582411"/>
      </p:ext>
    </p:extLst>
  </p:cSld>
  <p:clrMapOvr>
    <a:masterClrMapping/>
  </p:clrMapOvr>
  <p:transition spd="slow" advTm="6073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6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1634891"/>
            <a:ext cx="1383321" cy="306054"/>
          </a:xfrm>
        </p:spPr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Bạn của bé | Bài thơ Bạn của bé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1684946" y="34691"/>
            <a:ext cx="3733800" cy="16002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 </a:t>
            </a:r>
            <a:r>
              <a:rPr 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hìa, bạn </a:t>
            </a:r>
            <a:r>
              <a:rPr 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át</a:t>
            </a:r>
            <a:br>
              <a:rPr 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Nho nhỏ, tròn tròn</a:t>
            </a:r>
            <a:br>
              <a:rPr 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bé đến lớp</a:t>
            </a:r>
            <a:br>
              <a:rPr 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 trường mầm non.</a:t>
            </a:r>
            <a:endParaRPr lang="en-US" sz="24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51" y="34466"/>
            <a:ext cx="943038" cy="943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67238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38"/>
            <a:ext cx="9144000" cy="681977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2" y="37318"/>
            <a:ext cx="1031070" cy="1031070"/>
          </a:xfrm>
          <a:prstGeom prst="rect">
            <a:avLst/>
          </a:prstGeom>
        </p:spPr>
      </p:pic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14428" y="3455926"/>
            <a:ext cx="63145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400" b="1">
                <a:solidFill>
                  <a:srgbClr val="0000FF"/>
                </a:solidFill>
                <a:ea typeface="Times New Roman" panose="02020603050405020304" pitchFamily="18" charset="0"/>
              </a:rPr>
              <a:t>*Khi bé học,bé chơi bạn thìa,bạn bát đã làm gì</a:t>
            </a:r>
            <a:endParaRPr lang="en-US" sz="2400" b="1">
              <a:solidFill>
                <a:srgbClr val="0000FF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45074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265"/>
    </mc:Choice>
    <mc:Fallback xmlns="">
      <p:transition spd="slow" advTm="82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Bài Thơ Giờ Ăn Của Bé - Diễn Đàn Chia S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783"/>
            <a:ext cx="9144000" cy="6832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51" y="34466"/>
            <a:ext cx="943038" cy="943038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600200" y="34466"/>
            <a:ext cx="3733800" cy="16002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Bé học, bé chơi</a:t>
            </a:r>
            <a:br>
              <a:rPr kumimoji="0" lang="vi-VN" sz="2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vi-VN" sz="2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Bát, 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</a:t>
            </a:r>
            <a:r>
              <a:rPr kumimoji="0" lang="vi-VN" sz="2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hìa nằm đợi</a:t>
            </a:r>
            <a:br>
              <a:rPr kumimoji="0" lang="vi-VN" sz="2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vi-VN" sz="2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Bữa ăn đến rồi</a:t>
            </a:r>
            <a:br>
              <a:rPr kumimoji="0" lang="vi-VN" sz="2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vi-VN" sz="2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Cả hai cùng vội.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46966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857250"/>
            <a:ext cx="9144000" cy="51435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0"/>
            <a:ext cx="9143999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2" y="37318"/>
            <a:ext cx="1031070" cy="10310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703020" y="2053133"/>
            <a:ext cx="599317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nl-NL" sz="2400" b="1">
                <a:solidFill>
                  <a:srgbClr val="0000FF"/>
                </a:solidFill>
                <a:ea typeface="Times New Roman" panose="02020603050405020304" pitchFamily="18" charset="0"/>
              </a:rPr>
              <a:t>Khi đến giờ ăn bé đã làm gì? Thìa bát đã làm gì?</a:t>
            </a:r>
            <a:endParaRPr lang="en-US" sz="2400" b="1">
              <a:solidFill>
                <a:srgbClr val="0000FF"/>
              </a:solidFill>
              <a:ea typeface="MS Mincho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nl-NL" sz="2400" b="1">
                <a:solidFill>
                  <a:srgbClr val="0000FF"/>
                </a:solidFill>
                <a:ea typeface="Times New Roman" panose="02020603050405020304" pitchFamily="18" charset="0"/>
              </a:rPr>
              <a:t>- Bạn nào không tự xúc thì sẽ bị làm sao?</a:t>
            </a:r>
            <a:endParaRPr lang="en-US" sz="2400" b="1">
              <a:solidFill>
                <a:srgbClr val="0000FF"/>
              </a:solidFill>
              <a:ea typeface="MS Mincho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70635466"/>
      </p:ext>
    </p:extLst>
  </p:cSld>
  <p:clrMapOvr>
    <a:masterClrMapping/>
  </p:clrMapOvr>
  <p:transition spd="slow" advTm="662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Giáo án mầm non: Kế hoạch chủ đề: Bản thân, chủ đề nhánh: Bé cần gì để lớn  lên và khỏe mạnh? Ngày: Thứ sá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169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51" y="34466"/>
            <a:ext cx="943038" cy="943038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0" y="5105400"/>
            <a:ext cx="3733800" cy="16002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Cơm, canh gọi </a:t>
            </a:r>
            <a:r>
              <a:rPr 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át</a:t>
            </a:r>
            <a:br>
              <a:rPr 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 bé tìm </a:t>
            </a:r>
            <a:r>
              <a:rPr 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hìa</a:t>
            </a:r>
            <a:br>
              <a:rPr 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không tự xúc</a:t>
            </a:r>
            <a:br>
              <a:rPr 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 nào cũng chê.</a:t>
            </a:r>
            <a:endParaRPr lang="en-US" sz="24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1593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12"/>
          <p:cNvSpPr txBox="1">
            <a:spLocks noChangeArrowheads="1"/>
          </p:cNvSpPr>
          <p:nvPr/>
        </p:nvSpPr>
        <p:spPr bwMode="auto">
          <a:xfrm>
            <a:off x="14288" y="2438400"/>
            <a:ext cx="912971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>
                <a:solidFill>
                  <a:srgbClr val="FF0000"/>
                </a:solidFill>
                <a:latin typeface="Times New Roman" panose="02020603050405020304" pitchFamily="18" charset="0"/>
              </a:rPr>
              <a:t>CÔ VÀ TRẺ CÙNG ĐỌC THƠ</a:t>
            </a:r>
          </a:p>
        </p:txBody>
      </p:sp>
      <p:pic>
        <p:nvPicPr>
          <p:cNvPr id="22531" name="Picture 7" descr="Butterfly-01-june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905000"/>
            <a:ext cx="1219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67" descr="b36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934200" y="-304800"/>
            <a:ext cx="25146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66" descr="b36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4191000"/>
            <a:ext cx="25146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72" descr="Firewrk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200400"/>
            <a:ext cx="12192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6" descr="Butterfly-03-june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14400"/>
            <a:ext cx="14287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536" name="Group 20"/>
          <p:cNvGrpSpPr>
            <a:grpSpLocks/>
          </p:cNvGrpSpPr>
          <p:nvPr/>
        </p:nvGrpSpPr>
        <p:grpSpPr bwMode="auto">
          <a:xfrm rot="10800000" flipH="1" flipV="1">
            <a:off x="6096000" y="4114800"/>
            <a:ext cx="3048000" cy="2743200"/>
            <a:chOff x="4368" y="2880"/>
            <a:chExt cx="1200" cy="1289"/>
          </a:xfrm>
        </p:grpSpPr>
        <p:sp>
          <p:nvSpPr>
            <p:cNvPr id="22562" name="Freeform 21"/>
            <p:cNvSpPr>
              <a:spLocks/>
            </p:cNvSpPr>
            <p:nvPr/>
          </p:nvSpPr>
          <p:spPr bwMode="auto">
            <a:xfrm>
              <a:off x="4819" y="3639"/>
              <a:ext cx="669" cy="393"/>
            </a:xfrm>
            <a:custGeom>
              <a:avLst/>
              <a:gdLst>
                <a:gd name="T0" fmla="*/ 0 w 1337"/>
                <a:gd name="T1" fmla="*/ 6 h 1572"/>
                <a:gd name="T2" fmla="*/ 9 w 1337"/>
                <a:gd name="T3" fmla="*/ 6 h 1572"/>
                <a:gd name="T4" fmla="*/ 17 w 1337"/>
                <a:gd name="T5" fmla="*/ 6 h 1572"/>
                <a:gd name="T6" fmla="*/ 25 w 1337"/>
                <a:gd name="T7" fmla="*/ 6 h 1572"/>
                <a:gd name="T8" fmla="*/ 33 w 1337"/>
                <a:gd name="T9" fmla="*/ 6 h 1572"/>
                <a:gd name="T10" fmla="*/ 40 w 1337"/>
                <a:gd name="T11" fmla="*/ 6 h 1572"/>
                <a:gd name="T12" fmla="*/ 47 w 1337"/>
                <a:gd name="T13" fmla="*/ 5 h 1572"/>
                <a:gd name="T14" fmla="*/ 54 w 1337"/>
                <a:gd name="T15" fmla="*/ 5 h 1572"/>
                <a:gd name="T16" fmla="*/ 60 w 1337"/>
                <a:gd name="T17" fmla="*/ 5 h 1572"/>
                <a:gd name="T18" fmla="*/ 65 w 1337"/>
                <a:gd name="T19" fmla="*/ 4 h 1572"/>
                <a:gd name="T20" fmla="*/ 70 w 1337"/>
                <a:gd name="T21" fmla="*/ 4 h 1572"/>
                <a:gd name="T22" fmla="*/ 74 w 1337"/>
                <a:gd name="T23" fmla="*/ 3 h 1572"/>
                <a:gd name="T24" fmla="*/ 77 w 1337"/>
                <a:gd name="T25" fmla="*/ 3 h 1572"/>
                <a:gd name="T26" fmla="*/ 80 w 1337"/>
                <a:gd name="T27" fmla="*/ 2 h 1572"/>
                <a:gd name="T28" fmla="*/ 82 w 1337"/>
                <a:gd name="T29" fmla="*/ 1 h 1572"/>
                <a:gd name="T30" fmla="*/ 84 w 1337"/>
                <a:gd name="T31" fmla="*/ 1 h 1572"/>
                <a:gd name="T32" fmla="*/ 84 w 1337"/>
                <a:gd name="T33" fmla="*/ 0 h 1572"/>
                <a:gd name="T34" fmla="*/ 78 w 1337"/>
                <a:gd name="T35" fmla="*/ 0 h 1572"/>
                <a:gd name="T36" fmla="*/ 78 w 1337"/>
                <a:gd name="T37" fmla="*/ 1 h 1572"/>
                <a:gd name="T38" fmla="*/ 77 w 1337"/>
                <a:gd name="T39" fmla="*/ 1 h 1572"/>
                <a:gd name="T40" fmla="*/ 75 w 1337"/>
                <a:gd name="T41" fmla="*/ 2 h 1572"/>
                <a:gd name="T42" fmla="*/ 72 w 1337"/>
                <a:gd name="T43" fmla="*/ 2 h 1572"/>
                <a:gd name="T44" fmla="*/ 69 w 1337"/>
                <a:gd name="T45" fmla="*/ 3 h 1572"/>
                <a:gd name="T46" fmla="*/ 65 w 1337"/>
                <a:gd name="T47" fmla="*/ 3 h 1572"/>
                <a:gd name="T48" fmla="*/ 61 w 1337"/>
                <a:gd name="T49" fmla="*/ 4 h 1572"/>
                <a:gd name="T50" fmla="*/ 56 w 1337"/>
                <a:gd name="T51" fmla="*/ 4 h 1572"/>
                <a:gd name="T52" fmla="*/ 50 w 1337"/>
                <a:gd name="T53" fmla="*/ 5 h 1572"/>
                <a:gd name="T54" fmla="*/ 44 w 1337"/>
                <a:gd name="T55" fmla="*/ 5 h 1572"/>
                <a:gd name="T56" fmla="*/ 38 w 1337"/>
                <a:gd name="T57" fmla="*/ 5 h 1572"/>
                <a:gd name="T58" fmla="*/ 31 w 1337"/>
                <a:gd name="T59" fmla="*/ 5 h 1572"/>
                <a:gd name="T60" fmla="*/ 24 w 1337"/>
                <a:gd name="T61" fmla="*/ 6 h 1572"/>
                <a:gd name="T62" fmla="*/ 16 w 1337"/>
                <a:gd name="T63" fmla="*/ 6 h 1572"/>
                <a:gd name="T64" fmla="*/ 8 w 1337"/>
                <a:gd name="T65" fmla="*/ 6 h 1572"/>
                <a:gd name="T66" fmla="*/ 0 w 1337"/>
                <a:gd name="T67" fmla="*/ 6 h 1572"/>
                <a:gd name="T68" fmla="*/ 0 w 1337"/>
                <a:gd name="T69" fmla="*/ 6 h 15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37"/>
                <a:gd name="T106" fmla="*/ 0 h 1572"/>
                <a:gd name="T107" fmla="*/ 1337 w 1337"/>
                <a:gd name="T108" fmla="*/ 1572 h 157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37" h="1572">
                  <a:moveTo>
                    <a:pt x="0" y="1572"/>
                  </a:moveTo>
                  <a:lnTo>
                    <a:pt x="136" y="1565"/>
                  </a:lnTo>
                  <a:lnTo>
                    <a:pt x="269" y="1541"/>
                  </a:lnTo>
                  <a:lnTo>
                    <a:pt x="398" y="1500"/>
                  </a:lnTo>
                  <a:lnTo>
                    <a:pt x="521" y="1447"/>
                  </a:lnTo>
                  <a:lnTo>
                    <a:pt x="637" y="1382"/>
                  </a:lnTo>
                  <a:lnTo>
                    <a:pt x="748" y="1304"/>
                  </a:lnTo>
                  <a:lnTo>
                    <a:pt x="850" y="1213"/>
                  </a:lnTo>
                  <a:lnTo>
                    <a:pt x="946" y="1112"/>
                  </a:lnTo>
                  <a:lnTo>
                    <a:pt x="1032" y="999"/>
                  </a:lnTo>
                  <a:lnTo>
                    <a:pt x="1109" y="879"/>
                  </a:lnTo>
                  <a:lnTo>
                    <a:pt x="1176" y="749"/>
                  </a:lnTo>
                  <a:lnTo>
                    <a:pt x="1231" y="612"/>
                  </a:lnTo>
                  <a:lnTo>
                    <a:pt x="1276" y="468"/>
                  </a:lnTo>
                  <a:lnTo>
                    <a:pt x="1311" y="316"/>
                  </a:lnTo>
                  <a:lnTo>
                    <a:pt x="1331" y="160"/>
                  </a:lnTo>
                  <a:lnTo>
                    <a:pt x="1337" y="0"/>
                  </a:lnTo>
                  <a:lnTo>
                    <a:pt x="1245" y="0"/>
                  </a:lnTo>
                  <a:lnTo>
                    <a:pt x="1238" y="149"/>
                  </a:lnTo>
                  <a:lnTo>
                    <a:pt x="1221" y="297"/>
                  </a:lnTo>
                  <a:lnTo>
                    <a:pt x="1189" y="436"/>
                  </a:lnTo>
                  <a:lnTo>
                    <a:pt x="1148" y="570"/>
                  </a:lnTo>
                  <a:lnTo>
                    <a:pt x="1094" y="698"/>
                  </a:lnTo>
                  <a:lnTo>
                    <a:pt x="1033" y="817"/>
                  </a:lnTo>
                  <a:lnTo>
                    <a:pt x="961" y="931"/>
                  </a:lnTo>
                  <a:lnTo>
                    <a:pt x="881" y="1035"/>
                  </a:lnTo>
                  <a:lnTo>
                    <a:pt x="793" y="1130"/>
                  </a:lnTo>
                  <a:lnTo>
                    <a:pt x="696" y="1214"/>
                  </a:lnTo>
                  <a:lnTo>
                    <a:pt x="594" y="1286"/>
                  </a:lnTo>
                  <a:lnTo>
                    <a:pt x="485" y="1348"/>
                  </a:lnTo>
                  <a:lnTo>
                    <a:pt x="372" y="1398"/>
                  </a:lnTo>
                  <a:lnTo>
                    <a:pt x="253" y="1435"/>
                  </a:lnTo>
                  <a:lnTo>
                    <a:pt x="128" y="1455"/>
                  </a:lnTo>
                  <a:lnTo>
                    <a:pt x="0" y="1464"/>
                  </a:lnTo>
                  <a:lnTo>
                    <a:pt x="0" y="1572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63" name="Freeform 22"/>
            <p:cNvSpPr>
              <a:spLocks/>
            </p:cNvSpPr>
            <p:nvPr/>
          </p:nvSpPr>
          <p:spPr bwMode="auto">
            <a:xfrm>
              <a:off x="4819" y="3639"/>
              <a:ext cx="588" cy="346"/>
            </a:xfrm>
            <a:custGeom>
              <a:avLst/>
              <a:gdLst>
                <a:gd name="T0" fmla="*/ 68 w 1176"/>
                <a:gd name="T1" fmla="*/ 0 h 1382"/>
                <a:gd name="T2" fmla="*/ 68 w 1176"/>
                <a:gd name="T3" fmla="*/ 1 h 1382"/>
                <a:gd name="T4" fmla="*/ 67 w 1176"/>
                <a:gd name="T5" fmla="*/ 1 h 1382"/>
                <a:gd name="T6" fmla="*/ 65 w 1176"/>
                <a:gd name="T7" fmla="*/ 2 h 1382"/>
                <a:gd name="T8" fmla="*/ 62 w 1176"/>
                <a:gd name="T9" fmla="*/ 2 h 1382"/>
                <a:gd name="T10" fmla="*/ 60 w 1176"/>
                <a:gd name="T11" fmla="*/ 3 h 1382"/>
                <a:gd name="T12" fmla="*/ 56 w 1176"/>
                <a:gd name="T13" fmla="*/ 3 h 1382"/>
                <a:gd name="T14" fmla="*/ 52 w 1176"/>
                <a:gd name="T15" fmla="*/ 3 h 1382"/>
                <a:gd name="T16" fmla="*/ 48 w 1176"/>
                <a:gd name="T17" fmla="*/ 4 h 1382"/>
                <a:gd name="T18" fmla="*/ 43 w 1176"/>
                <a:gd name="T19" fmla="*/ 4 h 1382"/>
                <a:gd name="T20" fmla="*/ 38 w 1176"/>
                <a:gd name="T21" fmla="*/ 4 h 1382"/>
                <a:gd name="T22" fmla="*/ 33 w 1176"/>
                <a:gd name="T23" fmla="*/ 5 h 1382"/>
                <a:gd name="T24" fmla="*/ 26 w 1176"/>
                <a:gd name="T25" fmla="*/ 5 h 1382"/>
                <a:gd name="T26" fmla="*/ 20 w 1176"/>
                <a:gd name="T27" fmla="*/ 5 h 1382"/>
                <a:gd name="T28" fmla="*/ 14 w 1176"/>
                <a:gd name="T29" fmla="*/ 5 h 1382"/>
                <a:gd name="T30" fmla="*/ 7 w 1176"/>
                <a:gd name="T31" fmla="*/ 5 h 1382"/>
                <a:gd name="T32" fmla="*/ 0 w 1176"/>
                <a:gd name="T33" fmla="*/ 5 h 1382"/>
                <a:gd name="T34" fmla="*/ 0 w 1176"/>
                <a:gd name="T35" fmla="*/ 6 h 1382"/>
                <a:gd name="T36" fmla="*/ 8 w 1176"/>
                <a:gd name="T37" fmla="*/ 6 h 1382"/>
                <a:gd name="T38" fmla="*/ 15 w 1176"/>
                <a:gd name="T39" fmla="*/ 5 h 1382"/>
                <a:gd name="T40" fmla="*/ 22 w 1176"/>
                <a:gd name="T41" fmla="*/ 5 h 1382"/>
                <a:gd name="T42" fmla="*/ 29 w 1176"/>
                <a:gd name="T43" fmla="*/ 5 h 1382"/>
                <a:gd name="T44" fmla="*/ 35 w 1176"/>
                <a:gd name="T45" fmla="*/ 5 h 1382"/>
                <a:gd name="T46" fmla="*/ 41 w 1176"/>
                <a:gd name="T47" fmla="*/ 5 h 1382"/>
                <a:gd name="T48" fmla="*/ 47 w 1176"/>
                <a:gd name="T49" fmla="*/ 4 h 1382"/>
                <a:gd name="T50" fmla="*/ 52 w 1176"/>
                <a:gd name="T51" fmla="*/ 4 h 1382"/>
                <a:gd name="T52" fmla="*/ 57 w 1176"/>
                <a:gd name="T53" fmla="*/ 4 h 1382"/>
                <a:gd name="T54" fmla="*/ 61 w 1176"/>
                <a:gd name="T55" fmla="*/ 3 h 1382"/>
                <a:gd name="T56" fmla="*/ 65 w 1176"/>
                <a:gd name="T57" fmla="*/ 3 h 1382"/>
                <a:gd name="T58" fmla="*/ 68 w 1176"/>
                <a:gd name="T59" fmla="*/ 2 h 1382"/>
                <a:gd name="T60" fmla="*/ 71 w 1176"/>
                <a:gd name="T61" fmla="*/ 2 h 1382"/>
                <a:gd name="T62" fmla="*/ 72 w 1176"/>
                <a:gd name="T63" fmla="*/ 1 h 1382"/>
                <a:gd name="T64" fmla="*/ 74 w 1176"/>
                <a:gd name="T65" fmla="*/ 1 h 1382"/>
                <a:gd name="T66" fmla="*/ 74 w 1176"/>
                <a:gd name="T67" fmla="*/ 0 h 1382"/>
                <a:gd name="T68" fmla="*/ 68 w 1176"/>
                <a:gd name="T69" fmla="*/ 0 h 138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76"/>
                <a:gd name="T106" fmla="*/ 0 h 1382"/>
                <a:gd name="T107" fmla="*/ 1176 w 1176"/>
                <a:gd name="T108" fmla="*/ 1382 h 138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76" h="1382">
                  <a:moveTo>
                    <a:pt x="1083" y="0"/>
                  </a:moveTo>
                  <a:lnTo>
                    <a:pt x="1078" y="131"/>
                  </a:lnTo>
                  <a:lnTo>
                    <a:pt x="1062" y="257"/>
                  </a:lnTo>
                  <a:lnTo>
                    <a:pt x="1036" y="379"/>
                  </a:lnTo>
                  <a:lnTo>
                    <a:pt x="999" y="495"/>
                  </a:lnTo>
                  <a:lnTo>
                    <a:pt x="953" y="607"/>
                  </a:lnTo>
                  <a:lnTo>
                    <a:pt x="898" y="713"/>
                  </a:lnTo>
                  <a:lnTo>
                    <a:pt x="836" y="811"/>
                  </a:lnTo>
                  <a:lnTo>
                    <a:pt x="767" y="901"/>
                  </a:lnTo>
                  <a:lnTo>
                    <a:pt x="691" y="982"/>
                  </a:lnTo>
                  <a:lnTo>
                    <a:pt x="606" y="1056"/>
                  </a:lnTo>
                  <a:lnTo>
                    <a:pt x="516" y="1120"/>
                  </a:lnTo>
                  <a:lnTo>
                    <a:pt x="421" y="1174"/>
                  </a:lnTo>
                  <a:lnTo>
                    <a:pt x="322" y="1217"/>
                  </a:lnTo>
                  <a:lnTo>
                    <a:pt x="219" y="1248"/>
                  </a:lnTo>
                  <a:lnTo>
                    <a:pt x="111" y="1267"/>
                  </a:lnTo>
                  <a:lnTo>
                    <a:pt x="0" y="1274"/>
                  </a:lnTo>
                  <a:lnTo>
                    <a:pt x="0" y="1382"/>
                  </a:lnTo>
                  <a:lnTo>
                    <a:pt x="120" y="1376"/>
                  </a:lnTo>
                  <a:lnTo>
                    <a:pt x="236" y="1353"/>
                  </a:lnTo>
                  <a:lnTo>
                    <a:pt x="349" y="1320"/>
                  </a:lnTo>
                  <a:lnTo>
                    <a:pt x="456" y="1274"/>
                  </a:lnTo>
                  <a:lnTo>
                    <a:pt x="560" y="1216"/>
                  </a:lnTo>
                  <a:lnTo>
                    <a:pt x="658" y="1145"/>
                  </a:lnTo>
                  <a:lnTo>
                    <a:pt x="748" y="1066"/>
                  </a:lnTo>
                  <a:lnTo>
                    <a:pt x="831" y="977"/>
                  </a:lnTo>
                  <a:lnTo>
                    <a:pt x="907" y="879"/>
                  </a:lnTo>
                  <a:lnTo>
                    <a:pt x="975" y="773"/>
                  </a:lnTo>
                  <a:lnTo>
                    <a:pt x="1034" y="659"/>
                  </a:lnTo>
                  <a:lnTo>
                    <a:pt x="1083" y="536"/>
                  </a:lnTo>
                  <a:lnTo>
                    <a:pt x="1123" y="410"/>
                  </a:lnTo>
                  <a:lnTo>
                    <a:pt x="1151" y="277"/>
                  </a:lnTo>
                  <a:lnTo>
                    <a:pt x="1170" y="141"/>
                  </a:lnTo>
                  <a:lnTo>
                    <a:pt x="1176" y="0"/>
                  </a:lnTo>
                  <a:lnTo>
                    <a:pt x="1083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64" name="Freeform 23"/>
            <p:cNvSpPr>
              <a:spLocks/>
            </p:cNvSpPr>
            <p:nvPr/>
          </p:nvSpPr>
          <p:spPr bwMode="auto">
            <a:xfrm>
              <a:off x="4819" y="3639"/>
              <a:ext cx="507" cy="298"/>
            </a:xfrm>
            <a:custGeom>
              <a:avLst/>
              <a:gdLst>
                <a:gd name="T0" fmla="*/ 58 w 1014"/>
                <a:gd name="T1" fmla="*/ 0 h 1193"/>
                <a:gd name="T2" fmla="*/ 58 w 1014"/>
                <a:gd name="T3" fmla="*/ 0 h 1193"/>
                <a:gd name="T4" fmla="*/ 57 w 1014"/>
                <a:gd name="T5" fmla="*/ 1 h 1193"/>
                <a:gd name="T6" fmla="*/ 56 w 1014"/>
                <a:gd name="T7" fmla="*/ 1 h 1193"/>
                <a:gd name="T8" fmla="*/ 54 w 1014"/>
                <a:gd name="T9" fmla="*/ 1 h 1193"/>
                <a:gd name="T10" fmla="*/ 51 w 1014"/>
                <a:gd name="T11" fmla="*/ 2 h 1193"/>
                <a:gd name="T12" fmla="*/ 48 w 1014"/>
                <a:gd name="T13" fmla="*/ 2 h 1193"/>
                <a:gd name="T14" fmla="*/ 45 w 1014"/>
                <a:gd name="T15" fmla="*/ 3 h 1193"/>
                <a:gd name="T16" fmla="*/ 41 w 1014"/>
                <a:gd name="T17" fmla="*/ 3 h 1193"/>
                <a:gd name="T18" fmla="*/ 37 w 1014"/>
                <a:gd name="T19" fmla="*/ 3 h 1193"/>
                <a:gd name="T20" fmla="*/ 33 w 1014"/>
                <a:gd name="T21" fmla="*/ 3 h 1193"/>
                <a:gd name="T22" fmla="*/ 28 w 1014"/>
                <a:gd name="T23" fmla="*/ 4 h 1193"/>
                <a:gd name="T24" fmla="*/ 23 w 1014"/>
                <a:gd name="T25" fmla="*/ 4 h 1193"/>
                <a:gd name="T26" fmla="*/ 18 w 1014"/>
                <a:gd name="T27" fmla="*/ 4 h 1193"/>
                <a:gd name="T28" fmla="*/ 12 w 1014"/>
                <a:gd name="T29" fmla="*/ 4 h 1193"/>
                <a:gd name="T30" fmla="*/ 6 w 1014"/>
                <a:gd name="T31" fmla="*/ 4 h 1193"/>
                <a:gd name="T32" fmla="*/ 0 w 1014"/>
                <a:gd name="T33" fmla="*/ 4 h 1193"/>
                <a:gd name="T34" fmla="*/ 0 w 1014"/>
                <a:gd name="T35" fmla="*/ 4 h 1193"/>
                <a:gd name="T36" fmla="*/ 7 w 1014"/>
                <a:gd name="T37" fmla="*/ 4 h 1193"/>
                <a:gd name="T38" fmla="*/ 13 w 1014"/>
                <a:gd name="T39" fmla="*/ 4 h 1193"/>
                <a:gd name="T40" fmla="*/ 19 w 1014"/>
                <a:gd name="T41" fmla="*/ 4 h 1193"/>
                <a:gd name="T42" fmla="*/ 25 w 1014"/>
                <a:gd name="T43" fmla="*/ 4 h 1193"/>
                <a:gd name="T44" fmla="*/ 31 w 1014"/>
                <a:gd name="T45" fmla="*/ 4 h 1193"/>
                <a:gd name="T46" fmla="*/ 36 w 1014"/>
                <a:gd name="T47" fmla="*/ 4 h 1193"/>
                <a:gd name="T48" fmla="*/ 41 w 1014"/>
                <a:gd name="T49" fmla="*/ 3 h 1193"/>
                <a:gd name="T50" fmla="*/ 45 w 1014"/>
                <a:gd name="T51" fmla="*/ 3 h 1193"/>
                <a:gd name="T52" fmla="*/ 49 w 1014"/>
                <a:gd name="T53" fmla="*/ 3 h 1193"/>
                <a:gd name="T54" fmla="*/ 53 w 1014"/>
                <a:gd name="T55" fmla="*/ 2 h 1193"/>
                <a:gd name="T56" fmla="*/ 56 w 1014"/>
                <a:gd name="T57" fmla="*/ 2 h 1193"/>
                <a:gd name="T58" fmla="*/ 59 w 1014"/>
                <a:gd name="T59" fmla="*/ 2 h 1193"/>
                <a:gd name="T60" fmla="*/ 61 w 1014"/>
                <a:gd name="T61" fmla="*/ 1 h 1193"/>
                <a:gd name="T62" fmla="*/ 63 w 1014"/>
                <a:gd name="T63" fmla="*/ 1 h 1193"/>
                <a:gd name="T64" fmla="*/ 63 w 1014"/>
                <a:gd name="T65" fmla="*/ 0 h 1193"/>
                <a:gd name="T66" fmla="*/ 64 w 1014"/>
                <a:gd name="T67" fmla="*/ 0 h 1193"/>
                <a:gd name="T68" fmla="*/ 58 w 1014"/>
                <a:gd name="T69" fmla="*/ 0 h 119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4"/>
                <a:gd name="T106" fmla="*/ 0 h 1193"/>
                <a:gd name="T107" fmla="*/ 1014 w 1014"/>
                <a:gd name="T108" fmla="*/ 1193 h 119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4" h="1193">
                  <a:moveTo>
                    <a:pt x="922" y="0"/>
                  </a:moveTo>
                  <a:lnTo>
                    <a:pt x="916" y="112"/>
                  </a:lnTo>
                  <a:lnTo>
                    <a:pt x="904" y="220"/>
                  </a:lnTo>
                  <a:lnTo>
                    <a:pt x="881" y="322"/>
                  </a:lnTo>
                  <a:lnTo>
                    <a:pt x="850" y="423"/>
                  </a:lnTo>
                  <a:lnTo>
                    <a:pt x="810" y="517"/>
                  </a:lnTo>
                  <a:lnTo>
                    <a:pt x="764" y="607"/>
                  </a:lnTo>
                  <a:lnTo>
                    <a:pt x="711" y="691"/>
                  </a:lnTo>
                  <a:lnTo>
                    <a:pt x="651" y="767"/>
                  </a:lnTo>
                  <a:lnTo>
                    <a:pt x="587" y="838"/>
                  </a:lnTo>
                  <a:lnTo>
                    <a:pt x="515" y="899"/>
                  </a:lnTo>
                  <a:lnTo>
                    <a:pt x="439" y="953"/>
                  </a:lnTo>
                  <a:lnTo>
                    <a:pt x="359" y="1000"/>
                  </a:lnTo>
                  <a:lnTo>
                    <a:pt x="275" y="1037"/>
                  </a:lnTo>
                  <a:lnTo>
                    <a:pt x="186" y="1064"/>
                  </a:lnTo>
                  <a:lnTo>
                    <a:pt x="95" y="1078"/>
                  </a:lnTo>
                  <a:lnTo>
                    <a:pt x="0" y="1085"/>
                  </a:lnTo>
                  <a:lnTo>
                    <a:pt x="0" y="1193"/>
                  </a:lnTo>
                  <a:lnTo>
                    <a:pt x="104" y="1187"/>
                  </a:lnTo>
                  <a:lnTo>
                    <a:pt x="202" y="1169"/>
                  </a:lnTo>
                  <a:lnTo>
                    <a:pt x="302" y="1139"/>
                  </a:lnTo>
                  <a:lnTo>
                    <a:pt x="394" y="1100"/>
                  </a:lnTo>
                  <a:lnTo>
                    <a:pt x="483" y="1049"/>
                  </a:lnTo>
                  <a:lnTo>
                    <a:pt x="567" y="989"/>
                  </a:lnTo>
                  <a:lnTo>
                    <a:pt x="644" y="921"/>
                  </a:lnTo>
                  <a:lnTo>
                    <a:pt x="717" y="844"/>
                  </a:lnTo>
                  <a:lnTo>
                    <a:pt x="781" y="759"/>
                  </a:lnTo>
                  <a:lnTo>
                    <a:pt x="840" y="667"/>
                  </a:lnTo>
                  <a:lnTo>
                    <a:pt x="892" y="569"/>
                  </a:lnTo>
                  <a:lnTo>
                    <a:pt x="933" y="465"/>
                  </a:lnTo>
                  <a:lnTo>
                    <a:pt x="968" y="355"/>
                  </a:lnTo>
                  <a:lnTo>
                    <a:pt x="993" y="239"/>
                  </a:lnTo>
                  <a:lnTo>
                    <a:pt x="1008" y="122"/>
                  </a:lnTo>
                  <a:lnTo>
                    <a:pt x="1014" y="0"/>
                  </a:lnTo>
                  <a:lnTo>
                    <a:pt x="922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65" name="Freeform 24"/>
            <p:cNvSpPr>
              <a:spLocks/>
            </p:cNvSpPr>
            <p:nvPr/>
          </p:nvSpPr>
          <p:spPr bwMode="auto">
            <a:xfrm>
              <a:off x="4586" y="3776"/>
              <a:ext cx="635" cy="374"/>
            </a:xfrm>
            <a:custGeom>
              <a:avLst/>
              <a:gdLst>
                <a:gd name="T0" fmla="*/ 61 w 1272"/>
                <a:gd name="T1" fmla="*/ 0 h 1495"/>
                <a:gd name="T2" fmla="*/ 61 w 1272"/>
                <a:gd name="T3" fmla="*/ 1 h 1495"/>
                <a:gd name="T4" fmla="*/ 60 w 1272"/>
                <a:gd name="T5" fmla="*/ 1 h 1495"/>
                <a:gd name="T6" fmla="*/ 59 w 1272"/>
                <a:gd name="T7" fmla="*/ 2 h 1495"/>
                <a:gd name="T8" fmla="*/ 57 w 1272"/>
                <a:gd name="T9" fmla="*/ 2 h 1495"/>
                <a:gd name="T10" fmla="*/ 54 w 1272"/>
                <a:gd name="T11" fmla="*/ 2 h 1495"/>
                <a:gd name="T12" fmla="*/ 51 w 1272"/>
                <a:gd name="T13" fmla="*/ 3 h 1495"/>
                <a:gd name="T14" fmla="*/ 47 w 1272"/>
                <a:gd name="T15" fmla="*/ 3 h 1495"/>
                <a:gd name="T16" fmla="*/ 43 w 1272"/>
                <a:gd name="T17" fmla="*/ 3 h 1495"/>
                <a:gd name="T18" fmla="*/ 39 w 1272"/>
                <a:gd name="T19" fmla="*/ 4 h 1495"/>
                <a:gd name="T20" fmla="*/ 34 w 1272"/>
                <a:gd name="T21" fmla="*/ 4 h 1495"/>
                <a:gd name="T22" fmla="*/ 29 w 1272"/>
                <a:gd name="T23" fmla="*/ 4 h 1495"/>
                <a:gd name="T24" fmla="*/ 24 w 1272"/>
                <a:gd name="T25" fmla="*/ 4 h 1495"/>
                <a:gd name="T26" fmla="*/ 18 w 1272"/>
                <a:gd name="T27" fmla="*/ 5 h 1495"/>
                <a:gd name="T28" fmla="*/ 12 w 1272"/>
                <a:gd name="T29" fmla="*/ 5 h 1495"/>
                <a:gd name="T30" fmla="*/ 6 w 1272"/>
                <a:gd name="T31" fmla="*/ 5 h 1495"/>
                <a:gd name="T32" fmla="*/ 0 w 1272"/>
                <a:gd name="T33" fmla="*/ 5 h 1495"/>
                <a:gd name="T34" fmla="*/ 0 w 1272"/>
                <a:gd name="T35" fmla="*/ 6 h 1495"/>
                <a:gd name="T36" fmla="*/ 8 w 1272"/>
                <a:gd name="T37" fmla="*/ 6 h 1495"/>
                <a:gd name="T38" fmla="*/ 15 w 1272"/>
                <a:gd name="T39" fmla="*/ 6 h 1495"/>
                <a:gd name="T40" fmla="*/ 23 w 1272"/>
                <a:gd name="T41" fmla="*/ 6 h 1495"/>
                <a:gd name="T42" fmla="*/ 30 w 1272"/>
                <a:gd name="T43" fmla="*/ 6 h 1495"/>
                <a:gd name="T44" fmla="*/ 37 w 1272"/>
                <a:gd name="T45" fmla="*/ 5 h 1495"/>
                <a:gd name="T46" fmla="*/ 44 w 1272"/>
                <a:gd name="T47" fmla="*/ 5 h 1495"/>
                <a:gd name="T48" fmla="*/ 50 w 1272"/>
                <a:gd name="T49" fmla="*/ 5 h 1495"/>
                <a:gd name="T50" fmla="*/ 56 w 1272"/>
                <a:gd name="T51" fmla="*/ 4 h 1495"/>
                <a:gd name="T52" fmla="*/ 61 w 1272"/>
                <a:gd name="T53" fmla="*/ 4 h 1495"/>
                <a:gd name="T54" fmla="*/ 65 w 1272"/>
                <a:gd name="T55" fmla="*/ 3 h 1495"/>
                <a:gd name="T56" fmla="*/ 69 w 1272"/>
                <a:gd name="T57" fmla="*/ 3 h 1495"/>
                <a:gd name="T58" fmla="*/ 73 w 1272"/>
                <a:gd name="T59" fmla="*/ 2 h 1495"/>
                <a:gd name="T60" fmla="*/ 75 w 1272"/>
                <a:gd name="T61" fmla="*/ 2 h 1495"/>
                <a:gd name="T62" fmla="*/ 77 w 1272"/>
                <a:gd name="T63" fmla="*/ 1 h 1495"/>
                <a:gd name="T64" fmla="*/ 78 w 1272"/>
                <a:gd name="T65" fmla="*/ 1 h 1495"/>
                <a:gd name="T66" fmla="*/ 79 w 1272"/>
                <a:gd name="T67" fmla="*/ 0 h 1495"/>
                <a:gd name="T68" fmla="*/ 61 w 1272"/>
                <a:gd name="T69" fmla="*/ 0 h 149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72"/>
                <a:gd name="T106" fmla="*/ 0 h 1495"/>
                <a:gd name="T107" fmla="*/ 1272 w 1272"/>
                <a:gd name="T108" fmla="*/ 1495 h 149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72" h="1495">
                  <a:moveTo>
                    <a:pt x="989" y="0"/>
                  </a:moveTo>
                  <a:lnTo>
                    <a:pt x="984" y="121"/>
                  </a:lnTo>
                  <a:lnTo>
                    <a:pt x="969" y="236"/>
                  </a:lnTo>
                  <a:lnTo>
                    <a:pt x="945" y="348"/>
                  </a:lnTo>
                  <a:lnTo>
                    <a:pt x="913" y="452"/>
                  </a:lnTo>
                  <a:lnTo>
                    <a:pt x="871" y="554"/>
                  </a:lnTo>
                  <a:lnTo>
                    <a:pt x="820" y="650"/>
                  </a:lnTo>
                  <a:lnTo>
                    <a:pt x="764" y="742"/>
                  </a:lnTo>
                  <a:lnTo>
                    <a:pt x="700" y="823"/>
                  </a:lnTo>
                  <a:lnTo>
                    <a:pt x="632" y="897"/>
                  </a:lnTo>
                  <a:lnTo>
                    <a:pt x="553" y="964"/>
                  </a:lnTo>
                  <a:lnTo>
                    <a:pt x="472" y="1023"/>
                  </a:lnTo>
                  <a:lnTo>
                    <a:pt x="385" y="1072"/>
                  </a:lnTo>
                  <a:lnTo>
                    <a:pt x="295" y="1111"/>
                  </a:lnTo>
                  <a:lnTo>
                    <a:pt x="201" y="1139"/>
                  </a:lnTo>
                  <a:lnTo>
                    <a:pt x="102" y="1157"/>
                  </a:lnTo>
                  <a:lnTo>
                    <a:pt x="0" y="1162"/>
                  </a:lnTo>
                  <a:lnTo>
                    <a:pt x="0" y="1495"/>
                  </a:lnTo>
                  <a:lnTo>
                    <a:pt x="130" y="1487"/>
                  </a:lnTo>
                  <a:lnTo>
                    <a:pt x="254" y="1463"/>
                  </a:lnTo>
                  <a:lnTo>
                    <a:pt x="377" y="1428"/>
                  </a:lnTo>
                  <a:lnTo>
                    <a:pt x="493" y="1376"/>
                  </a:lnTo>
                  <a:lnTo>
                    <a:pt x="605" y="1314"/>
                  </a:lnTo>
                  <a:lnTo>
                    <a:pt x="711" y="1239"/>
                  </a:lnTo>
                  <a:lnTo>
                    <a:pt x="807" y="1153"/>
                  </a:lnTo>
                  <a:lnTo>
                    <a:pt x="899" y="1057"/>
                  </a:lnTo>
                  <a:lnTo>
                    <a:pt x="980" y="950"/>
                  </a:lnTo>
                  <a:lnTo>
                    <a:pt x="1054" y="837"/>
                  </a:lnTo>
                  <a:lnTo>
                    <a:pt x="1117" y="712"/>
                  </a:lnTo>
                  <a:lnTo>
                    <a:pt x="1171" y="581"/>
                  </a:lnTo>
                  <a:lnTo>
                    <a:pt x="1214" y="444"/>
                  </a:lnTo>
                  <a:lnTo>
                    <a:pt x="1244" y="300"/>
                  </a:lnTo>
                  <a:lnTo>
                    <a:pt x="1264" y="152"/>
                  </a:lnTo>
                  <a:lnTo>
                    <a:pt x="1272" y="0"/>
                  </a:lnTo>
                  <a:lnTo>
                    <a:pt x="989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66" name="Freeform 25"/>
            <p:cNvSpPr>
              <a:spLocks/>
            </p:cNvSpPr>
            <p:nvPr/>
          </p:nvSpPr>
          <p:spPr bwMode="auto">
            <a:xfrm>
              <a:off x="4586" y="3776"/>
              <a:ext cx="669" cy="393"/>
            </a:xfrm>
            <a:custGeom>
              <a:avLst/>
              <a:gdLst>
                <a:gd name="T0" fmla="*/ 0 w 1338"/>
                <a:gd name="T1" fmla="*/ 6 h 1572"/>
                <a:gd name="T2" fmla="*/ 9 w 1338"/>
                <a:gd name="T3" fmla="*/ 6 h 1572"/>
                <a:gd name="T4" fmla="*/ 17 w 1338"/>
                <a:gd name="T5" fmla="*/ 6 h 1572"/>
                <a:gd name="T6" fmla="*/ 25 w 1338"/>
                <a:gd name="T7" fmla="*/ 6 h 1572"/>
                <a:gd name="T8" fmla="*/ 33 w 1338"/>
                <a:gd name="T9" fmla="*/ 6 h 1572"/>
                <a:gd name="T10" fmla="*/ 40 w 1338"/>
                <a:gd name="T11" fmla="*/ 6 h 1572"/>
                <a:gd name="T12" fmla="*/ 47 w 1338"/>
                <a:gd name="T13" fmla="*/ 5 h 1572"/>
                <a:gd name="T14" fmla="*/ 53 w 1338"/>
                <a:gd name="T15" fmla="*/ 5 h 1572"/>
                <a:gd name="T16" fmla="*/ 59 w 1338"/>
                <a:gd name="T17" fmla="*/ 5 h 1572"/>
                <a:gd name="T18" fmla="*/ 65 w 1338"/>
                <a:gd name="T19" fmla="*/ 4 h 1572"/>
                <a:gd name="T20" fmla="*/ 70 w 1338"/>
                <a:gd name="T21" fmla="*/ 4 h 1572"/>
                <a:gd name="T22" fmla="*/ 74 w 1338"/>
                <a:gd name="T23" fmla="*/ 3 h 1572"/>
                <a:gd name="T24" fmla="*/ 77 w 1338"/>
                <a:gd name="T25" fmla="*/ 3 h 1572"/>
                <a:gd name="T26" fmla="*/ 80 w 1338"/>
                <a:gd name="T27" fmla="*/ 2 h 1572"/>
                <a:gd name="T28" fmla="*/ 82 w 1338"/>
                <a:gd name="T29" fmla="*/ 1 h 1572"/>
                <a:gd name="T30" fmla="*/ 84 w 1338"/>
                <a:gd name="T31" fmla="*/ 1 h 1572"/>
                <a:gd name="T32" fmla="*/ 84 w 1338"/>
                <a:gd name="T33" fmla="*/ 0 h 1572"/>
                <a:gd name="T34" fmla="*/ 78 w 1338"/>
                <a:gd name="T35" fmla="*/ 0 h 1572"/>
                <a:gd name="T36" fmla="*/ 78 w 1338"/>
                <a:gd name="T37" fmla="*/ 1 h 1572"/>
                <a:gd name="T38" fmla="*/ 77 w 1338"/>
                <a:gd name="T39" fmla="*/ 1 h 1572"/>
                <a:gd name="T40" fmla="*/ 75 w 1338"/>
                <a:gd name="T41" fmla="*/ 2 h 1572"/>
                <a:gd name="T42" fmla="*/ 72 w 1338"/>
                <a:gd name="T43" fmla="*/ 2 h 1572"/>
                <a:gd name="T44" fmla="*/ 69 w 1338"/>
                <a:gd name="T45" fmla="*/ 3 h 1572"/>
                <a:gd name="T46" fmla="*/ 65 w 1338"/>
                <a:gd name="T47" fmla="*/ 3 h 1572"/>
                <a:gd name="T48" fmla="*/ 60 w 1338"/>
                <a:gd name="T49" fmla="*/ 4 h 1572"/>
                <a:gd name="T50" fmla="*/ 55 w 1338"/>
                <a:gd name="T51" fmla="*/ 4 h 1572"/>
                <a:gd name="T52" fmla="*/ 50 w 1338"/>
                <a:gd name="T53" fmla="*/ 5 h 1572"/>
                <a:gd name="T54" fmla="*/ 44 w 1338"/>
                <a:gd name="T55" fmla="*/ 5 h 1572"/>
                <a:gd name="T56" fmla="*/ 38 w 1338"/>
                <a:gd name="T57" fmla="*/ 5 h 1572"/>
                <a:gd name="T58" fmla="*/ 30 w 1338"/>
                <a:gd name="T59" fmla="*/ 5 h 1572"/>
                <a:gd name="T60" fmla="*/ 23 w 1338"/>
                <a:gd name="T61" fmla="*/ 6 h 1572"/>
                <a:gd name="T62" fmla="*/ 16 w 1338"/>
                <a:gd name="T63" fmla="*/ 6 h 1572"/>
                <a:gd name="T64" fmla="*/ 9 w 1338"/>
                <a:gd name="T65" fmla="*/ 6 h 1572"/>
                <a:gd name="T66" fmla="*/ 0 w 1338"/>
                <a:gd name="T67" fmla="*/ 6 h 1572"/>
                <a:gd name="T68" fmla="*/ 0 w 1338"/>
                <a:gd name="T69" fmla="*/ 6 h 15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38"/>
                <a:gd name="T106" fmla="*/ 0 h 1572"/>
                <a:gd name="T107" fmla="*/ 1338 w 1338"/>
                <a:gd name="T108" fmla="*/ 1572 h 157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38" h="1572">
                  <a:moveTo>
                    <a:pt x="0" y="1572"/>
                  </a:moveTo>
                  <a:lnTo>
                    <a:pt x="137" y="1564"/>
                  </a:lnTo>
                  <a:lnTo>
                    <a:pt x="271" y="1540"/>
                  </a:lnTo>
                  <a:lnTo>
                    <a:pt x="399" y="1501"/>
                  </a:lnTo>
                  <a:lnTo>
                    <a:pt x="521" y="1448"/>
                  </a:lnTo>
                  <a:lnTo>
                    <a:pt x="638" y="1382"/>
                  </a:lnTo>
                  <a:lnTo>
                    <a:pt x="749" y="1304"/>
                  </a:lnTo>
                  <a:lnTo>
                    <a:pt x="850" y="1213"/>
                  </a:lnTo>
                  <a:lnTo>
                    <a:pt x="947" y="1112"/>
                  </a:lnTo>
                  <a:lnTo>
                    <a:pt x="1033" y="999"/>
                  </a:lnTo>
                  <a:lnTo>
                    <a:pt x="1110" y="879"/>
                  </a:lnTo>
                  <a:lnTo>
                    <a:pt x="1176" y="749"/>
                  </a:lnTo>
                  <a:lnTo>
                    <a:pt x="1232" y="612"/>
                  </a:lnTo>
                  <a:lnTo>
                    <a:pt x="1277" y="468"/>
                  </a:lnTo>
                  <a:lnTo>
                    <a:pt x="1311" y="316"/>
                  </a:lnTo>
                  <a:lnTo>
                    <a:pt x="1332" y="160"/>
                  </a:lnTo>
                  <a:lnTo>
                    <a:pt x="1338" y="0"/>
                  </a:lnTo>
                  <a:lnTo>
                    <a:pt x="1246" y="0"/>
                  </a:lnTo>
                  <a:lnTo>
                    <a:pt x="1240" y="150"/>
                  </a:lnTo>
                  <a:lnTo>
                    <a:pt x="1221" y="297"/>
                  </a:lnTo>
                  <a:lnTo>
                    <a:pt x="1190" y="436"/>
                  </a:lnTo>
                  <a:lnTo>
                    <a:pt x="1148" y="571"/>
                  </a:lnTo>
                  <a:lnTo>
                    <a:pt x="1095" y="698"/>
                  </a:lnTo>
                  <a:lnTo>
                    <a:pt x="1034" y="818"/>
                  </a:lnTo>
                  <a:lnTo>
                    <a:pt x="962" y="931"/>
                  </a:lnTo>
                  <a:lnTo>
                    <a:pt x="882" y="1036"/>
                  </a:lnTo>
                  <a:lnTo>
                    <a:pt x="794" y="1130"/>
                  </a:lnTo>
                  <a:lnTo>
                    <a:pt x="697" y="1215"/>
                  </a:lnTo>
                  <a:lnTo>
                    <a:pt x="595" y="1286"/>
                  </a:lnTo>
                  <a:lnTo>
                    <a:pt x="486" y="1348"/>
                  </a:lnTo>
                  <a:lnTo>
                    <a:pt x="372" y="1398"/>
                  </a:lnTo>
                  <a:lnTo>
                    <a:pt x="253" y="1435"/>
                  </a:lnTo>
                  <a:lnTo>
                    <a:pt x="129" y="1455"/>
                  </a:lnTo>
                  <a:lnTo>
                    <a:pt x="0" y="1464"/>
                  </a:lnTo>
                  <a:lnTo>
                    <a:pt x="0" y="1572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67" name="Freeform 26"/>
            <p:cNvSpPr>
              <a:spLocks/>
            </p:cNvSpPr>
            <p:nvPr/>
          </p:nvSpPr>
          <p:spPr bwMode="auto">
            <a:xfrm>
              <a:off x="4586" y="3776"/>
              <a:ext cx="588" cy="346"/>
            </a:xfrm>
            <a:custGeom>
              <a:avLst/>
              <a:gdLst>
                <a:gd name="T0" fmla="*/ 68 w 1176"/>
                <a:gd name="T1" fmla="*/ 0 h 1383"/>
                <a:gd name="T2" fmla="*/ 68 w 1176"/>
                <a:gd name="T3" fmla="*/ 1 h 1383"/>
                <a:gd name="T4" fmla="*/ 67 w 1176"/>
                <a:gd name="T5" fmla="*/ 1 h 1383"/>
                <a:gd name="T6" fmla="*/ 65 w 1176"/>
                <a:gd name="T7" fmla="*/ 2 h 1383"/>
                <a:gd name="T8" fmla="*/ 62 w 1176"/>
                <a:gd name="T9" fmla="*/ 2 h 1383"/>
                <a:gd name="T10" fmla="*/ 60 w 1176"/>
                <a:gd name="T11" fmla="*/ 3 h 1383"/>
                <a:gd name="T12" fmla="*/ 56 w 1176"/>
                <a:gd name="T13" fmla="*/ 3 h 1383"/>
                <a:gd name="T14" fmla="*/ 52 w 1176"/>
                <a:gd name="T15" fmla="*/ 3 h 1383"/>
                <a:gd name="T16" fmla="*/ 48 w 1176"/>
                <a:gd name="T17" fmla="*/ 4 h 1383"/>
                <a:gd name="T18" fmla="*/ 43 w 1176"/>
                <a:gd name="T19" fmla="*/ 4 h 1383"/>
                <a:gd name="T20" fmla="*/ 38 w 1176"/>
                <a:gd name="T21" fmla="*/ 4 h 1383"/>
                <a:gd name="T22" fmla="*/ 33 w 1176"/>
                <a:gd name="T23" fmla="*/ 5 h 1383"/>
                <a:gd name="T24" fmla="*/ 26 w 1176"/>
                <a:gd name="T25" fmla="*/ 5 h 1383"/>
                <a:gd name="T26" fmla="*/ 20 w 1176"/>
                <a:gd name="T27" fmla="*/ 5 h 1383"/>
                <a:gd name="T28" fmla="*/ 14 w 1176"/>
                <a:gd name="T29" fmla="*/ 5 h 1383"/>
                <a:gd name="T30" fmla="*/ 7 w 1176"/>
                <a:gd name="T31" fmla="*/ 5 h 1383"/>
                <a:gd name="T32" fmla="*/ 0 w 1176"/>
                <a:gd name="T33" fmla="*/ 5 h 1383"/>
                <a:gd name="T34" fmla="*/ 0 w 1176"/>
                <a:gd name="T35" fmla="*/ 6 h 1383"/>
                <a:gd name="T36" fmla="*/ 8 w 1176"/>
                <a:gd name="T37" fmla="*/ 6 h 1383"/>
                <a:gd name="T38" fmla="*/ 15 w 1176"/>
                <a:gd name="T39" fmla="*/ 5 h 1383"/>
                <a:gd name="T40" fmla="*/ 22 w 1176"/>
                <a:gd name="T41" fmla="*/ 5 h 1383"/>
                <a:gd name="T42" fmla="*/ 29 w 1176"/>
                <a:gd name="T43" fmla="*/ 5 h 1383"/>
                <a:gd name="T44" fmla="*/ 36 w 1176"/>
                <a:gd name="T45" fmla="*/ 5 h 1383"/>
                <a:gd name="T46" fmla="*/ 41 w 1176"/>
                <a:gd name="T47" fmla="*/ 5 h 1383"/>
                <a:gd name="T48" fmla="*/ 47 w 1176"/>
                <a:gd name="T49" fmla="*/ 4 h 1383"/>
                <a:gd name="T50" fmla="*/ 52 w 1176"/>
                <a:gd name="T51" fmla="*/ 4 h 1383"/>
                <a:gd name="T52" fmla="*/ 57 w 1176"/>
                <a:gd name="T53" fmla="*/ 4 h 1383"/>
                <a:gd name="T54" fmla="*/ 61 w 1176"/>
                <a:gd name="T55" fmla="*/ 3 h 1383"/>
                <a:gd name="T56" fmla="*/ 65 w 1176"/>
                <a:gd name="T57" fmla="*/ 3 h 1383"/>
                <a:gd name="T58" fmla="*/ 68 w 1176"/>
                <a:gd name="T59" fmla="*/ 2 h 1383"/>
                <a:gd name="T60" fmla="*/ 71 w 1176"/>
                <a:gd name="T61" fmla="*/ 2 h 1383"/>
                <a:gd name="T62" fmla="*/ 72 w 1176"/>
                <a:gd name="T63" fmla="*/ 1 h 1383"/>
                <a:gd name="T64" fmla="*/ 74 w 1176"/>
                <a:gd name="T65" fmla="*/ 1 h 1383"/>
                <a:gd name="T66" fmla="*/ 74 w 1176"/>
                <a:gd name="T67" fmla="*/ 0 h 1383"/>
                <a:gd name="T68" fmla="*/ 68 w 1176"/>
                <a:gd name="T69" fmla="*/ 0 h 138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76"/>
                <a:gd name="T106" fmla="*/ 0 h 1383"/>
                <a:gd name="T107" fmla="*/ 1176 w 1176"/>
                <a:gd name="T108" fmla="*/ 1383 h 138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76" h="1383">
                  <a:moveTo>
                    <a:pt x="1084" y="0"/>
                  </a:moveTo>
                  <a:lnTo>
                    <a:pt x="1079" y="131"/>
                  </a:lnTo>
                  <a:lnTo>
                    <a:pt x="1063" y="259"/>
                  </a:lnTo>
                  <a:lnTo>
                    <a:pt x="1037" y="379"/>
                  </a:lnTo>
                  <a:lnTo>
                    <a:pt x="999" y="496"/>
                  </a:lnTo>
                  <a:lnTo>
                    <a:pt x="953" y="607"/>
                  </a:lnTo>
                  <a:lnTo>
                    <a:pt x="900" y="713"/>
                  </a:lnTo>
                  <a:lnTo>
                    <a:pt x="837" y="811"/>
                  </a:lnTo>
                  <a:lnTo>
                    <a:pt x="768" y="901"/>
                  </a:lnTo>
                  <a:lnTo>
                    <a:pt x="692" y="984"/>
                  </a:lnTo>
                  <a:lnTo>
                    <a:pt x="607" y="1058"/>
                  </a:lnTo>
                  <a:lnTo>
                    <a:pt x="517" y="1120"/>
                  </a:lnTo>
                  <a:lnTo>
                    <a:pt x="423" y="1175"/>
                  </a:lnTo>
                  <a:lnTo>
                    <a:pt x="323" y="1220"/>
                  </a:lnTo>
                  <a:lnTo>
                    <a:pt x="220" y="1250"/>
                  </a:lnTo>
                  <a:lnTo>
                    <a:pt x="112" y="1269"/>
                  </a:lnTo>
                  <a:lnTo>
                    <a:pt x="0" y="1275"/>
                  </a:lnTo>
                  <a:lnTo>
                    <a:pt x="0" y="1383"/>
                  </a:lnTo>
                  <a:lnTo>
                    <a:pt x="120" y="1377"/>
                  </a:lnTo>
                  <a:lnTo>
                    <a:pt x="236" y="1354"/>
                  </a:lnTo>
                  <a:lnTo>
                    <a:pt x="350" y="1322"/>
                  </a:lnTo>
                  <a:lnTo>
                    <a:pt x="457" y="1275"/>
                  </a:lnTo>
                  <a:lnTo>
                    <a:pt x="561" y="1216"/>
                  </a:lnTo>
                  <a:lnTo>
                    <a:pt x="659" y="1148"/>
                  </a:lnTo>
                  <a:lnTo>
                    <a:pt x="749" y="1067"/>
                  </a:lnTo>
                  <a:lnTo>
                    <a:pt x="832" y="978"/>
                  </a:lnTo>
                  <a:lnTo>
                    <a:pt x="907" y="879"/>
                  </a:lnTo>
                  <a:lnTo>
                    <a:pt x="976" y="773"/>
                  </a:lnTo>
                  <a:lnTo>
                    <a:pt x="1035" y="659"/>
                  </a:lnTo>
                  <a:lnTo>
                    <a:pt x="1084" y="538"/>
                  </a:lnTo>
                  <a:lnTo>
                    <a:pt x="1124" y="411"/>
                  </a:lnTo>
                  <a:lnTo>
                    <a:pt x="1152" y="278"/>
                  </a:lnTo>
                  <a:lnTo>
                    <a:pt x="1171" y="141"/>
                  </a:lnTo>
                  <a:lnTo>
                    <a:pt x="1176" y="0"/>
                  </a:lnTo>
                  <a:lnTo>
                    <a:pt x="1084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68" name="Freeform 27"/>
            <p:cNvSpPr>
              <a:spLocks/>
            </p:cNvSpPr>
            <p:nvPr/>
          </p:nvSpPr>
          <p:spPr bwMode="auto">
            <a:xfrm>
              <a:off x="4587" y="3771"/>
              <a:ext cx="506" cy="306"/>
            </a:xfrm>
            <a:custGeom>
              <a:avLst/>
              <a:gdLst>
                <a:gd name="T0" fmla="*/ 58 w 1011"/>
                <a:gd name="T1" fmla="*/ 0 h 1223"/>
                <a:gd name="T2" fmla="*/ 58 w 1011"/>
                <a:gd name="T3" fmla="*/ 1 h 1223"/>
                <a:gd name="T4" fmla="*/ 57 w 1011"/>
                <a:gd name="T5" fmla="*/ 1 h 1223"/>
                <a:gd name="T6" fmla="*/ 55 w 1011"/>
                <a:gd name="T7" fmla="*/ 1 h 1223"/>
                <a:gd name="T8" fmla="*/ 53 w 1011"/>
                <a:gd name="T9" fmla="*/ 2 h 1223"/>
                <a:gd name="T10" fmla="*/ 51 w 1011"/>
                <a:gd name="T11" fmla="*/ 2 h 1223"/>
                <a:gd name="T12" fmla="*/ 48 w 1011"/>
                <a:gd name="T13" fmla="*/ 3 h 1223"/>
                <a:gd name="T14" fmla="*/ 45 w 1011"/>
                <a:gd name="T15" fmla="*/ 3 h 1223"/>
                <a:gd name="T16" fmla="*/ 41 w 1011"/>
                <a:gd name="T17" fmla="*/ 3 h 1223"/>
                <a:gd name="T18" fmla="*/ 37 w 1011"/>
                <a:gd name="T19" fmla="*/ 4 h 1223"/>
                <a:gd name="T20" fmla="*/ 33 w 1011"/>
                <a:gd name="T21" fmla="*/ 4 h 1223"/>
                <a:gd name="T22" fmla="*/ 28 w 1011"/>
                <a:gd name="T23" fmla="*/ 4 h 1223"/>
                <a:gd name="T24" fmla="*/ 23 w 1011"/>
                <a:gd name="T25" fmla="*/ 4 h 1223"/>
                <a:gd name="T26" fmla="*/ 18 w 1011"/>
                <a:gd name="T27" fmla="*/ 4 h 1223"/>
                <a:gd name="T28" fmla="*/ 12 w 1011"/>
                <a:gd name="T29" fmla="*/ 4 h 1223"/>
                <a:gd name="T30" fmla="*/ 6 w 1011"/>
                <a:gd name="T31" fmla="*/ 4 h 1223"/>
                <a:gd name="T32" fmla="*/ 0 w 1011"/>
                <a:gd name="T33" fmla="*/ 5 h 1223"/>
                <a:gd name="T34" fmla="*/ 0 w 1011"/>
                <a:gd name="T35" fmla="*/ 5 h 1223"/>
                <a:gd name="T36" fmla="*/ 7 w 1011"/>
                <a:gd name="T37" fmla="*/ 5 h 1223"/>
                <a:gd name="T38" fmla="*/ 13 w 1011"/>
                <a:gd name="T39" fmla="*/ 5 h 1223"/>
                <a:gd name="T40" fmla="*/ 19 w 1011"/>
                <a:gd name="T41" fmla="*/ 5 h 1223"/>
                <a:gd name="T42" fmla="*/ 25 w 1011"/>
                <a:gd name="T43" fmla="*/ 5 h 1223"/>
                <a:gd name="T44" fmla="*/ 31 w 1011"/>
                <a:gd name="T45" fmla="*/ 4 h 1223"/>
                <a:gd name="T46" fmla="*/ 36 w 1011"/>
                <a:gd name="T47" fmla="*/ 4 h 1223"/>
                <a:gd name="T48" fmla="*/ 41 w 1011"/>
                <a:gd name="T49" fmla="*/ 4 h 1223"/>
                <a:gd name="T50" fmla="*/ 45 w 1011"/>
                <a:gd name="T51" fmla="*/ 4 h 1223"/>
                <a:gd name="T52" fmla="*/ 49 w 1011"/>
                <a:gd name="T53" fmla="*/ 3 h 1223"/>
                <a:gd name="T54" fmla="*/ 53 w 1011"/>
                <a:gd name="T55" fmla="*/ 3 h 1223"/>
                <a:gd name="T56" fmla="*/ 56 w 1011"/>
                <a:gd name="T57" fmla="*/ 2 h 1223"/>
                <a:gd name="T58" fmla="*/ 59 w 1011"/>
                <a:gd name="T59" fmla="*/ 2 h 1223"/>
                <a:gd name="T60" fmla="*/ 61 w 1011"/>
                <a:gd name="T61" fmla="*/ 2 h 1223"/>
                <a:gd name="T62" fmla="*/ 62 w 1011"/>
                <a:gd name="T63" fmla="*/ 1 h 1223"/>
                <a:gd name="T64" fmla="*/ 63 w 1011"/>
                <a:gd name="T65" fmla="*/ 1 h 1223"/>
                <a:gd name="T66" fmla="*/ 64 w 1011"/>
                <a:gd name="T67" fmla="*/ 0 h 1223"/>
                <a:gd name="T68" fmla="*/ 58 w 1011"/>
                <a:gd name="T69" fmla="*/ 0 h 122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1"/>
                <a:gd name="T106" fmla="*/ 0 h 1223"/>
                <a:gd name="T107" fmla="*/ 1011 w 1011"/>
                <a:gd name="T108" fmla="*/ 1223 h 122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1" h="1223">
                  <a:moveTo>
                    <a:pt x="919" y="0"/>
                  </a:moveTo>
                  <a:lnTo>
                    <a:pt x="914" y="112"/>
                  </a:lnTo>
                  <a:lnTo>
                    <a:pt x="902" y="222"/>
                  </a:lnTo>
                  <a:lnTo>
                    <a:pt x="879" y="326"/>
                  </a:lnTo>
                  <a:lnTo>
                    <a:pt x="847" y="428"/>
                  </a:lnTo>
                  <a:lnTo>
                    <a:pt x="808" y="525"/>
                  </a:lnTo>
                  <a:lnTo>
                    <a:pt x="763" y="619"/>
                  </a:lnTo>
                  <a:lnTo>
                    <a:pt x="710" y="703"/>
                  </a:lnTo>
                  <a:lnTo>
                    <a:pt x="650" y="785"/>
                  </a:lnTo>
                  <a:lnTo>
                    <a:pt x="585" y="857"/>
                  </a:lnTo>
                  <a:lnTo>
                    <a:pt x="514" y="920"/>
                  </a:lnTo>
                  <a:lnTo>
                    <a:pt x="438" y="979"/>
                  </a:lnTo>
                  <a:lnTo>
                    <a:pt x="358" y="1026"/>
                  </a:lnTo>
                  <a:lnTo>
                    <a:pt x="274" y="1063"/>
                  </a:lnTo>
                  <a:lnTo>
                    <a:pt x="185" y="1092"/>
                  </a:lnTo>
                  <a:lnTo>
                    <a:pt x="94" y="1109"/>
                  </a:lnTo>
                  <a:lnTo>
                    <a:pt x="0" y="1115"/>
                  </a:lnTo>
                  <a:lnTo>
                    <a:pt x="0" y="1223"/>
                  </a:lnTo>
                  <a:lnTo>
                    <a:pt x="102" y="1217"/>
                  </a:lnTo>
                  <a:lnTo>
                    <a:pt x="204" y="1198"/>
                  </a:lnTo>
                  <a:lnTo>
                    <a:pt x="301" y="1167"/>
                  </a:lnTo>
                  <a:lnTo>
                    <a:pt x="393" y="1125"/>
                  </a:lnTo>
                  <a:lnTo>
                    <a:pt x="482" y="1072"/>
                  </a:lnTo>
                  <a:lnTo>
                    <a:pt x="566" y="1009"/>
                  </a:lnTo>
                  <a:lnTo>
                    <a:pt x="645" y="939"/>
                  </a:lnTo>
                  <a:lnTo>
                    <a:pt x="716" y="858"/>
                  </a:lnTo>
                  <a:lnTo>
                    <a:pt x="781" y="770"/>
                  </a:lnTo>
                  <a:lnTo>
                    <a:pt x="839" y="675"/>
                  </a:lnTo>
                  <a:lnTo>
                    <a:pt x="889" y="573"/>
                  </a:lnTo>
                  <a:lnTo>
                    <a:pt x="932" y="470"/>
                  </a:lnTo>
                  <a:lnTo>
                    <a:pt x="965" y="358"/>
                  </a:lnTo>
                  <a:lnTo>
                    <a:pt x="991" y="240"/>
                  </a:lnTo>
                  <a:lnTo>
                    <a:pt x="1006" y="121"/>
                  </a:lnTo>
                  <a:lnTo>
                    <a:pt x="1011" y="0"/>
                  </a:lnTo>
                  <a:lnTo>
                    <a:pt x="919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2569" name="Group 28"/>
            <p:cNvGrpSpPr>
              <a:grpSpLocks/>
            </p:cNvGrpSpPr>
            <p:nvPr/>
          </p:nvGrpSpPr>
          <p:grpSpPr bwMode="auto">
            <a:xfrm>
              <a:off x="4368" y="2880"/>
              <a:ext cx="1200" cy="1264"/>
              <a:chOff x="3120" y="1632"/>
              <a:chExt cx="2640" cy="2704"/>
            </a:xfrm>
          </p:grpSpPr>
          <p:pic>
            <p:nvPicPr>
              <p:cNvPr id="22570" name="Picture 29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08" y="3296"/>
                <a:ext cx="1152" cy="10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571" name="Picture 30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40" y="2352"/>
                <a:ext cx="576" cy="5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572" name="Picture 31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80" y="3696"/>
                <a:ext cx="720" cy="6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573" name="Picture 32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44" y="2784"/>
                <a:ext cx="768" cy="6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574" name="Picture 33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52" y="3808"/>
                <a:ext cx="576" cy="5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575" name="Picture 34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20" y="3888"/>
                <a:ext cx="432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576" name="Picture 35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06" y="1979"/>
                <a:ext cx="432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577" name="Picture 36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32" y="1632"/>
                <a:ext cx="336" cy="2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578" name="Picture 37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68" y="3141"/>
                <a:ext cx="912" cy="8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22537" name="Picture 42" descr="20070910141832536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00"/>
            <a:ext cx="4572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8" name="Picture 7" descr="Butterfly-01-june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810000"/>
            <a:ext cx="1219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539" name="Group 2"/>
          <p:cNvGrpSpPr>
            <a:grpSpLocks/>
          </p:cNvGrpSpPr>
          <p:nvPr/>
        </p:nvGrpSpPr>
        <p:grpSpPr bwMode="auto">
          <a:xfrm flipH="1" flipV="1">
            <a:off x="0" y="0"/>
            <a:ext cx="3200400" cy="2057400"/>
            <a:chOff x="4368" y="2880"/>
            <a:chExt cx="1200" cy="1289"/>
          </a:xfrm>
        </p:grpSpPr>
        <p:sp>
          <p:nvSpPr>
            <p:cNvPr id="22545" name="Freeform 3"/>
            <p:cNvSpPr>
              <a:spLocks/>
            </p:cNvSpPr>
            <p:nvPr/>
          </p:nvSpPr>
          <p:spPr bwMode="auto">
            <a:xfrm>
              <a:off x="4819" y="3639"/>
              <a:ext cx="669" cy="393"/>
            </a:xfrm>
            <a:custGeom>
              <a:avLst/>
              <a:gdLst>
                <a:gd name="T0" fmla="*/ 0 w 1337"/>
                <a:gd name="T1" fmla="*/ 6 h 1572"/>
                <a:gd name="T2" fmla="*/ 9 w 1337"/>
                <a:gd name="T3" fmla="*/ 6 h 1572"/>
                <a:gd name="T4" fmla="*/ 17 w 1337"/>
                <a:gd name="T5" fmla="*/ 6 h 1572"/>
                <a:gd name="T6" fmla="*/ 25 w 1337"/>
                <a:gd name="T7" fmla="*/ 6 h 1572"/>
                <a:gd name="T8" fmla="*/ 33 w 1337"/>
                <a:gd name="T9" fmla="*/ 6 h 1572"/>
                <a:gd name="T10" fmla="*/ 40 w 1337"/>
                <a:gd name="T11" fmla="*/ 6 h 1572"/>
                <a:gd name="T12" fmla="*/ 47 w 1337"/>
                <a:gd name="T13" fmla="*/ 5 h 1572"/>
                <a:gd name="T14" fmla="*/ 54 w 1337"/>
                <a:gd name="T15" fmla="*/ 5 h 1572"/>
                <a:gd name="T16" fmla="*/ 60 w 1337"/>
                <a:gd name="T17" fmla="*/ 5 h 1572"/>
                <a:gd name="T18" fmla="*/ 65 w 1337"/>
                <a:gd name="T19" fmla="*/ 4 h 1572"/>
                <a:gd name="T20" fmla="*/ 70 w 1337"/>
                <a:gd name="T21" fmla="*/ 4 h 1572"/>
                <a:gd name="T22" fmla="*/ 74 w 1337"/>
                <a:gd name="T23" fmla="*/ 3 h 1572"/>
                <a:gd name="T24" fmla="*/ 77 w 1337"/>
                <a:gd name="T25" fmla="*/ 3 h 1572"/>
                <a:gd name="T26" fmla="*/ 80 w 1337"/>
                <a:gd name="T27" fmla="*/ 2 h 1572"/>
                <a:gd name="T28" fmla="*/ 82 w 1337"/>
                <a:gd name="T29" fmla="*/ 1 h 1572"/>
                <a:gd name="T30" fmla="*/ 84 w 1337"/>
                <a:gd name="T31" fmla="*/ 1 h 1572"/>
                <a:gd name="T32" fmla="*/ 84 w 1337"/>
                <a:gd name="T33" fmla="*/ 0 h 1572"/>
                <a:gd name="T34" fmla="*/ 78 w 1337"/>
                <a:gd name="T35" fmla="*/ 0 h 1572"/>
                <a:gd name="T36" fmla="*/ 78 w 1337"/>
                <a:gd name="T37" fmla="*/ 1 h 1572"/>
                <a:gd name="T38" fmla="*/ 77 w 1337"/>
                <a:gd name="T39" fmla="*/ 1 h 1572"/>
                <a:gd name="T40" fmla="*/ 75 w 1337"/>
                <a:gd name="T41" fmla="*/ 2 h 1572"/>
                <a:gd name="T42" fmla="*/ 72 w 1337"/>
                <a:gd name="T43" fmla="*/ 2 h 1572"/>
                <a:gd name="T44" fmla="*/ 69 w 1337"/>
                <a:gd name="T45" fmla="*/ 3 h 1572"/>
                <a:gd name="T46" fmla="*/ 65 w 1337"/>
                <a:gd name="T47" fmla="*/ 3 h 1572"/>
                <a:gd name="T48" fmla="*/ 61 w 1337"/>
                <a:gd name="T49" fmla="*/ 4 h 1572"/>
                <a:gd name="T50" fmla="*/ 56 w 1337"/>
                <a:gd name="T51" fmla="*/ 4 h 1572"/>
                <a:gd name="T52" fmla="*/ 50 w 1337"/>
                <a:gd name="T53" fmla="*/ 5 h 1572"/>
                <a:gd name="T54" fmla="*/ 44 w 1337"/>
                <a:gd name="T55" fmla="*/ 5 h 1572"/>
                <a:gd name="T56" fmla="*/ 38 w 1337"/>
                <a:gd name="T57" fmla="*/ 5 h 1572"/>
                <a:gd name="T58" fmla="*/ 31 w 1337"/>
                <a:gd name="T59" fmla="*/ 5 h 1572"/>
                <a:gd name="T60" fmla="*/ 24 w 1337"/>
                <a:gd name="T61" fmla="*/ 6 h 1572"/>
                <a:gd name="T62" fmla="*/ 16 w 1337"/>
                <a:gd name="T63" fmla="*/ 6 h 1572"/>
                <a:gd name="T64" fmla="*/ 8 w 1337"/>
                <a:gd name="T65" fmla="*/ 6 h 1572"/>
                <a:gd name="T66" fmla="*/ 0 w 1337"/>
                <a:gd name="T67" fmla="*/ 6 h 1572"/>
                <a:gd name="T68" fmla="*/ 0 w 1337"/>
                <a:gd name="T69" fmla="*/ 6 h 15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37"/>
                <a:gd name="T106" fmla="*/ 0 h 1572"/>
                <a:gd name="T107" fmla="*/ 1337 w 1337"/>
                <a:gd name="T108" fmla="*/ 1572 h 157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37" h="1572">
                  <a:moveTo>
                    <a:pt x="0" y="1572"/>
                  </a:moveTo>
                  <a:lnTo>
                    <a:pt x="136" y="1565"/>
                  </a:lnTo>
                  <a:lnTo>
                    <a:pt x="269" y="1541"/>
                  </a:lnTo>
                  <a:lnTo>
                    <a:pt x="398" y="1500"/>
                  </a:lnTo>
                  <a:lnTo>
                    <a:pt x="521" y="1447"/>
                  </a:lnTo>
                  <a:lnTo>
                    <a:pt x="637" y="1382"/>
                  </a:lnTo>
                  <a:lnTo>
                    <a:pt x="748" y="1304"/>
                  </a:lnTo>
                  <a:lnTo>
                    <a:pt x="850" y="1213"/>
                  </a:lnTo>
                  <a:lnTo>
                    <a:pt x="946" y="1112"/>
                  </a:lnTo>
                  <a:lnTo>
                    <a:pt x="1032" y="999"/>
                  </a:lnTo>
                  <a:lnTo>
                    <a:pt x="1109" y="879"/>
                  </a:lnTo>
                  <a:lnTo>
                    <a:pt x="1176" y="749"/>
                  </a:lnTo>
                  <a:lnTo>
                    <a:pt x="1231" y="612"/>
                  </a:lnTo>
                  <a:lnTo>
                    <a:pt x="1276" y="468"/>
                  </a:lnTo>
                  <a:lnTo>
                    <a:pt x="1311" y="316"/>
                  </a:lnTo>
                  <a:lnTo>
                    <a:pt x="1331" y="160"/>
                  </a:lnTo>
                  <a:lnTo>
                    <a:pt x="1337" y="0"/>
                  </a:lnTo>
                  <a:lnTo>
                    <a:pt x="1245" y="0"/>
                  </a:lnTo>
                  <a:lnTo>
                    <a:pt x="1238" y="149"/>
                  </a:lnTo>
                  <a:lnTo>
                    <a:pt x="1221" y="297"/>
                  </a:lnTo>
                  <a:lnTo>
                    <a:pt x="1189" y="436"/>
                  </a:lnTo>
                  <a:lnTo>
                    <a:pt x="1148" y="570"/>
                  </a:lnTo>
                  <a:lnTo>
                    <a:pt x="1094" y="698"/>
                  </a:lnTo>
                  <a:lnTo>
                    <a:pt x="1033" y="817"/>
                  </a:lnTo>
                  <a:lnTo>
                    <a:pt x="961" y="931"/>
                  </a:lnTo>
                  <a:lnTo>
                    <a:pt x="881" y="1035"/>
                  </a:lnTo>
                  <a:lnTo>
                    <a:pt x="793" y="1130"/>
                  </a:lnTo>
                  <a:lnTo>
                    <a:pt x="696" y="1214"/>
                  </a:lnTo>
                  <a:lnTo>
                    <a:pt x="594" y="1286"/>
                  </a:lnTo>
                  <a:lnTo>
                    <a:pt x="485" y="1348"/>
                  </a:lnTo>
                  <a:lnTo>
                    <a:pt x="372" y="1398"/>
                  </a:lnTo>
                  <a:lnTo>
                    <a:pt x="253" y="1435"/>
                  </a:lnTo>
                  <a:lnTo>
                    <a:pt x="128" y="1455"/>
                  </a:lnTo>
                  <a:lnTo>
                    <a:pt x="0" y="1464"/>
                  </a:lnTo>
                  <a:lnTo>
                    <a:pt x="0" y="1572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6" name="Freeform 4"/>
            <p:cNvSpPr>
              <a:spLocks/>
            </p:cNvSpPr>
            <p:nvPr/>
          </p:nvSpPr>
          <p:spPr bwMode="auto">
            <a:xfrm>
              <a:off x="4819" y="3639"/>
              <a:ext cx="588" cy="346"/>
            </a:xfrm>
            <a:custGeom>
              <a:avLst/>
              <a:gdLst>
                <a:gd name="T0" fmla="*/ 68 w 1176"/>
                <a:gd name="T1" fmla="*/ 0 h 1382"/>
                <a:gd name="T2" fmla="*/ 68 w 1176"/>
                <a:gd name="T3" fmla="*/ 1 h 1382"/>
                <a:gd name="T4" fmla="*/ 67 w 1176"/>
                <a:gd name="T5" fmla="*/ 1 h 1382"/>
                <a:gd name="T6" fmla="*/ 65 w 1176"/>
                <a:gd name="T7" fmla="*/ 2 h 1382"/>
                <a:gd name="T8" fmla="*/ 62 w 1176"/>
                <a:gd name="T9" fmla="*/ 2 h 1382"/>
                <a:gd name="T10" fmla="*/ 60 w 1176"/>
                <a:gd name="T11" fmla="*/ 3 h 1382"/>
                <a:gd name="T12" fmla="*/ 56 w 1176"/>
                <a:gd name="T13" fmla="*/ 3 h 1382"/>
                <a:gd name="T14" fmla="*/ 52 w 1176"/>
                <a:gd name="T15" fmla="*/ 3 h 1382"/>
                <a:gd name="T16" fmla="*/ 48 w 1176"/>
                <a:gd name="T17" fmla="*/ 4 h 1382"/>
                <a:gd name="T18" fmla="*/ 43 w 1176"/>
                <a:gd name="T19" fmla="*/ 4 h 1382"/>
                <a:gd name="T20" fmla="*/ 38 w 1176"/>
                <a:gd name="T21" fmla="*/ 4 h 1382"/>
                <a:gd name="T22" fmla="*/ 33 w 1176"/>
                <a:gd name="T23" fmla="*/ 5 h 1382"/>
                <a:gd name="T24" fmla="*/ 26 w 1176"/>
                <a:gd name="T25" fmla="*/ 5 h 1382"/>
                <a:gd name="T26" fmla="*/ 20 w 1176"/>
                <a:gd name="T27" fmla="*/ 5 h 1382"/>
                <a:gd name="T28" fmla="*/ 14 w 1176"/>
                <a:gd name="T29" fmla="*/ 5 h 1382"/>
                <a:gd name="T30" fmla="*/ 7 w 1176"/>
                <a:gd name="T31" fmla="*/ 5 h 1382"/>
                <a:gd name="T32" fmla="*/ 0 w 1176"/>
                <a:gd name="T33" fmla="*/ 5 h 1382"/>
                <a:gd name="T34" fmla="*/ 0 w 1176"/>
                <a:gd name="T35" fmla="*/ 6 h 1382"/>
                <a:gd name="T36" fmla="*/ 8 w 1176"/>
                <a:gd name="T37" fmla="*/ 6 h 1382"/>
                <a:gd name="T38" fmla="*/ 15 w 1176"/>
                <a:gd name="T39" fmla="*/ 5 h 1382"/>
                <a:gd name="T40" fmla="*/ 22 w 1176"/>
                <a:gd name="T41" fmla="*/ 5 h 1382"/>
                <a:gd name="T42" fmla="*/ 29 w 1176"/>
                <a:gd name="T43" fmla="*/ 5 h 1382"/>
                <a:gd name="T44" fmla="*/ 35 w 1176"/>
                <a:gd name="T45" fmla="*/ 5 h 1382"/>
                <a:gd name="T46" fmla="*/ 41 w 1176"/>
                <a:gd name="T47" fmla="*/ 5 h 1382"/>
                <a:gd name="T48" fmla="*/ 47 w 1176"/>
                <a:gd name="T49" fmla="*/ 4 h 1382"/>
                <a:gd name="T50" fmla="*/ 52 w 1176"/>
                <a:gd name="T51" fmla="*/ 4 h 1382"/>
                <a:gd name="T52" fmla="*/ 57 w 1176"/>
                <a:gd name="T53" fmla="*/ 4 h 1382"/>
                <a:gd name="T54" fmla="*/ 61 w 1176"/>
                <a:gd name="T55" fmla="*/ 3 h 1382"/>
                <a:gd name="T56" fmla="*/ 65 w 1176"/>
                <a:gd name="T57" fmla="*/ 3 h 1382"/>
                <a:gd name="T58" fmla="*/ 68 w 1176"/>
                <a:gd name="T59" fmla="*/ 2 h 1382"/>
                <a:gd name="T60" fmla="*/ 71 w 1176"/>
                <a:gd name="T61" fmla="*/ 2 h 1382"/>
                <a:gd name="T62" fmla="*/ 72 w 1176"/>
                <a:gd name="T63" fmla="*/ 1 h 1382"/>
                <a:gd name="T64" fmla="*/ 74 w 1176"/>
                <a:gd name="T65" fmla="*/ 1 h 1382"/>
                <a:gd name="T66" fmla="*/ 74 w 1176"/>
                <a:gd name="T67" fmla="*/ 0 h 1382"/>
                <a:gd name="T68" fmla="*/ 68 w 1176"/>
                <a:gd name="T69" fmla="*/ 0 h 138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76"/>
                <a:gd name="T106" fmla="*/ 0 h 1382"/>
                <a:gd name="T107" fmla="*/ 1176 w 1176"/>
                <a:gd name="T108" fmla="*/ 1382 h 138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76" h="1382">
                  <a:moveTo>
                    <a:pt x="1083" y="0"/>
                  </a:moveTo>
                  <a:lnTo>
                    <a:pt x="1078" y="131"/>
                  </a:lnTo>
                  <a:lnTo>
                    <a:pt x="1062" y="257"/>
                  </a:lnTo>
                  <a:lnTo>
                    <a:pt x="1036" y="379"/>
                  </a:lnTo>
                  <a:lnTo>
                    <a:pt x="999" y="495"/>
                  </a:lnTo>
                  <a:lnTo>
                    <a:pt x="953" y="607"/>
                  </a:lnTo>
                  <a:lnTo>
                    <a:pt x="898" y="713"/>
                  </a:lnTo>
                  <a:lnTo>
                    <a:pt x="836" y="811"/>
                  </a:lnTo>
                  <a:lnTo>
                    <a:pt x="767" y="901"/>
                  </a:lnTo>
                  <a:lnTo>
                    <a:pt x="691" y="982"/>
                  </a:lnTo>
                  <a:lnTo>
                    <a:pt x="606" y="1056"/>
                  </a:lnTo>
                  <a:lnTo>
                    <a:pt x="516" y="1120"/>
                  </a:lnTo>
                  <a:lnTo>
                    <a:pt x="421" y="1174"/>
                  </a:lnTo>
                  <a:lnTo>
                    <a:pt x="322" y="1217"/>
                  </a:lnTo>
                  <a:lnTo>
                    <a:pt x="219" y="1248"/>
                  </a:lnTo>
                  <a:lnTo>
                    <a:pt x="111" y="1267"/>
                  </a:lnTo>
                  <a:lnTo>
                    <a:pt x="0" y="1274"/>
                  </a:lnTo>
                  <a:lnTo>
                    <a:pt x="0" y="1382"/>
                  </a:lnTo>
                  <a:lnTo>
                    <a:pt x="120" y="1376"/>
                  </a:lnTo>
                  <a:lnTo>
                    <a:pt x="236" y="1353"/>
                  </a:lnTo>
                  <a:lnTo>
                    <a:pt x="349" y="1320"/>
                  </a:lnTo>
                  <a:lnTo>
                    <a:pt x="456" y="1274"/>
                  </a:lnTo>
                  <a:lnTo>
                    <a:pt x="560" y="1216"/>
                  </a:lnTo>
                  <a:lnTo>
                    <a:pt x="658" y="1145"/>
                  </a:lnTo>
                  <a:lnTo>
                    <a:pt x="748" y="1066"/>
                  </a:lnTo>
                  <a:lnTo>
                    <a:pt x="831" y="977"/>
                  </a:lnTo>
                  <a:lnTo>
                    <a:pt x="907" y="879"/>
                  </a:lnTo>
                  <a:lnTo>
                    <a:pt x="975" y="773"/>
                  </a:lnTo>
                  <a:lnTo>
                    <a:pt x="1034" y="659"/>
                  </a:lnTo>
                  <a:lnTo>
                    <a:pt x="1083" y="536"/>
                  </a:lnTo>
                  <a:lnTo>
                    <a:pt x="1123" y="410"/>
                  </a:lnTo>
                  <a:lnTo>
                    <a:pt x="1151" y="277"/>
                  </a:lnTo>
                  <a:lnTo>
                    <a:pt x="1170" y="141"/>
                  </a:lnTo>
                  <a:lnTo>
                    <a:pt x="1176" y="0"/>
                  </a:lnTo>
                  <a:lnTo>
                    <a:pt x="1083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7" name="Freeform 5"/>
            <p:cNvSpPr>
              <a:spLocks/>
            </p:cNvSpPr>
            <p:nvPr/>
          </p:nvSpPr>
          <p:spPr bwMode="auto">
            <a:xfrm>
              <a:off x="4819" y="3639"/>
              <a:ext cx="507" cy="298"/>
            </a:xfrm>
            <a:custGeom>
              <a:avLst/>
              <a:gdLst>
                <a:gd name="T0" fmla="*/ 58 w 1014"/>
                <a:gd name="T1" fmla="*/ 0 h 1193"/>
                <a:gd name="T2" fmla="*/ 58 w 1014"/>
                <a:gd name="T3" fmla="*/ 0 h 1193"/>
                <a:gd name="T4" fmla="*/ 57 w 1014"/>
                <a:gd name="T5" fmla="*/ 1 h 1193"/>
                <a:gd name="T6" fmla="*/ 56 w 1014"/>
                <a:gd name="T7" fmla="*/ 1 h 1193"/>
                <a:gd name="T8" fmla="*/ 54 w 1014"/>
                <a:gd name="T9" fmla="*/ 1 h 1193"/>
                <a:gd name="T10" fmla="*/ 51 w 1014"/>
                <a:gd name="T11" fmla="*/ 2 h 1193"/>
                <a:gd name="T12" fmla="*/ 48 w 1014"/>
                <a:gd name="T13" fmla="*/ 2 h 1193"/>
                <a:gd name="T14" fmla="*/ 45 w 1014"/>
                <a:gd name="T15" fmla="*/ 3 h 1193"/>
                <a:gd name="T16" fmla="*/ 41 w 1014"/>
                <a:gd name="T17" fmla="*/ 3 h 1193"/>
                <a:gd name="T18" fmla="*/ 37 w 1014"/>
                <a:gd name="T19" fmla="*/ 3 h 1193"/>
                <a:gd name="T20" fmla="*/ 33 w 1014"/>
                <a:gd name="T21" fmla="*/ 3 h 1193"/>
                <a:gd name="T22" fmla="*/ 28 w 1014"/>
                <a:gd name="T23" fmla="*/ 4 h 1193"/>
                <a:gd name="T24" fmla="*/ 23 w 1014"/>
                <a:gd name="T25" fmla="*/ 4 h 1193"/>
                <a:gd name="T26" fmla="*/ 18 w 1014"/>
                <a:gd name="T27" fmla="*/ 4 h 1193"/>
                <a:gd name="T28" fmla="*/ 12 w 1014"/>
                <a:gd name="T29" fmla="*/ 4 h 1193"/>
                <a:gd name="T30" fmla="*/ 6 w 1014"/>
                <a:gd name="T31" fmla="*/ 4 h 1193"/>
                <a:gd name="T32" fmla="*/ 0 w 1014"/>
                <a:gd name="T33" fmla="*/ 4 h 1193"/>
                <a:gd name="T34" fmla="*/ 0 w 1014"/>
                <a:gd name="T35" fmla="*/ 4 h 1193"/>
                <a:gd name="T36" fmla="*/ 7 w 1014"/>
                <a:gd name="T37" fmla="*/ 4 h 1193"/>
                <a:gd name="T38" fmla="*/ 13 w 1014"/>
                <a:gd name="T39" fmla="*/ 4 h 1193"/>
                <a:gd name="T40" fmla="*/ 19 w 1014"/>
                <a:gd name="T41" fmla="*/ 4 h 1193"/>
                <a:gd name="T42" fmla="*/ 25 w 1014"/>
                <a:gd name="T43" fmla="*/ 4 h 1193"/>
                <a:gd name="T44" fmla="*/ 31 w 1014"/>
                <a:gd name="T45" fmla="*/ 4 h 1193"/>
                <a:gd name="T46" fmla="*/ 36 w 1014"/>
                <a:gd name="T47" fmla="*/ 4 h 1193"/>
                <a:gd name="T48" fmla="*/ 41 w 1014"/>
                <a:gd name="T49" fmla="*/ 3 h 1193"/>
                <a:gd name="T50" fmla="*/ 45 w 1014"/>
                <a:gd name="T51" fmla="*/ 3 h 1193"/>
                <a:gd name="T52" fmla="*/ 49 w 1014"/>
                <a:gd name="T53" fmla="*/ 3 h 1193"/>
                <a:gd name="T54" fmla="*/ 53 w 1014"/>
                <a:gd name="T55" fmla="*/ 2 h 1193"/>
                <a:gd name="T56" fmla="*/ 56 w 1014"/>
                <a:gd name="T57" fmla="*/ 2 h 1193"/>
                <a:gd name="T58" fmla="*/ 59 w 1014"/>
                <a:gd name="T59" fmla="*/ 2 h 1193"/>
                <a:gd name="T60" fmla="*/ 61 w 1014"/>
                <a:gd name="T61" fmla="*/ 1 h 1193"/>
                <a:gd name="T62" fmla="*/ 63 w 1014"/>
                <a:gd name="T63" fmla="*/ 1 h 1193"/>
                <a:gd name="T64" fmla="*/ 63 w 1014"/>
                <a:gd name="T65" fmla="*/ 0 h 1193"/>
                <a:gd name="T66" fmla="*/ 64 w 1014"/>
                <a:gd name="T67" fmla="*/ 0 h 1193"/>
                <a:gd name="T68" fmla="*/ 58 w 1014"/>
                <a:gd name="T69" fmla="*/ 0 h 119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4"/>
                <a:gd name="T106" fmla="*/ 0 h 1193"/>
                <a:gd name="T107" fmla="*/ 1014 w 1014"/>
                <a:gd name="T108" fmla="*/ 1193 h 119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4" h="1193">
                  <a:moveTo>
                    <a:pt x="922" y="0"/>
                  </a:moveTo>
                  <a:lnTo>
                    <a:pt x="916" y="112"/>
                  </a:lnTo>
                  <a:lnTo>
                    <a:pt x="904" y="220"/>
                  </a:lnTo>
                  <a:lnTo>
                    <a:pt x="881" y="322"/>
                  </a:lnTo>
                  <a:lnTo>
                    <a:pt x="850" y="423"/>
                  </a:lnTo>
                  <a:lnTo>
                    <a:pt x="810" y="517"/>
                  </a:lnTo>
                  <a:lnTo>
                    <a:pt x="764" y="607"/>
                  </a:lnTo>
                  <a:lnTo>
                    <a:pt x="711" y="691"/>
                  </a:lnTo>
                  <a:lnTo>
                    <a:pt x="651" y="767"/>
                  </a:lnTo>
                  <a:lnTo>
                    <a:pt x="587" y="838"/>
                  </a:lnTo>
                  <a:lnTo>
                    <a:pt x="515" y="899"/>
                  </a:lnTo>
                  <a:lnTo>
                    <a:pt x="439" y="953"/>
                  </a:lnTo>
                  <a:lnTo>
                    <a:pt x="359" y="1000"/>
                  </a:lnTo>
                  <a:lnTo>
                    <a:pt x="275" y="1037"/>
                  </a:lnTo>
                  <a:lnTo>
                    <a:pt x="186" y="1064"/>
                  </a:lnTo>
                  <a:lnTo>
                    <a:pt x="95" y="1078"/>
                  </a:lnTo>
                  <a:lnTo>
                    <a:pt x="0" y="1085"/>
                  </a:lnTo>
                  <a:lnTo>
                    <a:pt x="0" y="1193"/>
                  </a:lnTo>
                  <a:lnTo>
                    <a:pt x="104" y="1187"/>
                  </a:lnTo>
                  <a:lnTo>
                    <a:pt x="202" y="1169"/>
                  </a:lnTo>
                  <a:lnTo>
                    <a:pt x="302" y="1139"/>
                  </a:lnTo>
                  <a:lnTo>
                    <a:pt x="394" y="1100"/>
                  </a:lnTo>
                  <a:lnTo>
                    <a:pt x="483" y="1049"/>
                  </a:lnTo>
                  <a:lnTo>
                    <a:pt x="567" y="989"/>
                  </a:lnTo>
                  <a:lnTo>
                    <a:pt x="644" y="921"/>
                  </a:lnTo>
                  <a:lnTo>
                    <a:pt x="717" y="844"/>
                  </a:lnTo>
                  <a:lnTo>
                    <a:pt x="781" y="759"/>
                  </a:lnTo>
                  <a:lnTo>
                    <a:pt x="840" y="667"/>
                  </a:lnTo>
                  <a:lnTo>
                    <a:pt x="892" y="569"/>
                  </a:lnTo>
                  <a:lnTo>
                    <a:pt x="933" y="465"/>
                  </a:lnTo>
                  <a:lnTo>
                    <a:pt x="968" y="355"/>
                  </a:lnTo>
                  <a:lnTo>
                    <a:pt x="993" y="239"/>
                  </a:lnTo>
                  <a:lnTo>
                    <a:pt x="1008" y="122"/>
                  </a:lnTo>
                  <a:lnTo>
                    <a:pt x="1014" y="0"/>
                  </a:lnTo>
                  <a:lnTo>
                    <a:pt x="922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8" name="Freeform 6"/>
            <p:cNvSpPr>
              <a:spLocks/>
            </p:cNvSpPr>
            <p:nvPr/>
          </p:nvSpPr>
          <p:spPr bwMode="auto">
            <a:xfrm>
              <a:off x="4586" y="3776"/>
              <a:ext cx="635" cy="374"/>
            </a:xfrm>
            <a:custGeom>
              <a:avLst/>
              <a:gdLst>
                <a:gd name="T0" fmla="*/ 61 w 1272"/>
                <a:gd name="T1" fmla="*/ 0 h 1495"/>
                <a:gd name="T2" fmla="*/ 61 w 1272"/>
                <a:gd name="T3" fmla="*/ 1 h 1495"/>
                <a:gd name="T4" fmla="*/ 60 w 1272"/>
                <a:gd name="T5" fmla="*/ 1 h 1495"/>
                <a:gd name="T6" fmla="*/ 59 w 1272"/>
                <a:gd name="T7" fmla="*/ 2 h 1495"/>
                <a:gd name="T8" fmla="*/ 57 w 1272"/>
                <a:gd name="T9" fmla="*/ 2 h 1495"/>
                <a:gd name="T10" fmla="*/ 54 w 1272"/>
                <a:gd name="T11" fmla="*/ 2 h 1495"/>
                <a:gd name="T12" fmla="*/ 51 w 1272"/>
                <a:gd name="T13" fmla="*/ 3 h 1495"/>
                <a:gd name="T14" fmla="*/ 47 w 1272"/>
                <a:gd name="T15" fmla="*/ 3 h 1495"/>
                <a:gd name="T16" fmla="*/ 43 w 1272"/>
                <a:gd name="T17" fmla="*/ 3 h 1495"/>
                <a:gd name="T18" fmla="*/ 39 w 1272"/>
                <a:gd name="T19" fmla="*/ 4 h 1495"/>
                <a:gd name="T20" fmla="*/ 34 w 1272"/>
                <a:gd name="T21" fmla="*/ 4 h 1495"/>
                <a:gd name="T22" fmla="*/ 29 w 1272"/>
                <a:gd name="T23" fmla="*/ 4 h 1495"/>
                <a:gd name="T24" fmla="*/ 24 w 1272"/>
                <a:gd name="T25" fmla="*/ 4 h 1495"/>
                <a:gd name="T26" fmla="*/ 18 w 1272"/>
                <a:gd name="T27" fmla="*/ 5 h 1495"/>
                <a:gd name="T28" fmla="*/ 12 w 1272"/>
                <a:gd name="T29" fmla="*/ 5 h 1495"/>
                <a:gd name="T30" fmla="*/ 6 w 1272"/>
                <a:gd name="T31" fmla="*/ 5 h 1495"/>
                <a:gd name="T32" fmla="*/ 0 w 1272"/>
                <a:gd name="T33" fmla="*/ 5 h 1495"/>
                <a:gd name="T34" fmla="*/ 0 w 1272"/>
                <a:gd name="T35" fmla="*/ 6 h 1495"/>
                <a:gd name="T36" fmla="*/ 8 w 1272"/>
                <a:gd name="T37" fmla="*/ 6 h 1495"/>
                <a:gd name="T38" fmla="*/ 15 w 1272"/>
                <a:gd name="T39" fmla="*/ 6 h 1495"/>
                <a:gd name="T40" fmla="*/ 23 w 1272"/>
                <a:gd name="T41" fmla="*/ 6 h 1495"/>
                <a:gd name="T42" fmla="*/ 30 w 1272"/>
                <a:gd name="T43" fmla="*/ 6 h 1495"/>
                <a:gd name="T44" fmla="*/ 37 w 1272"/>
                <a:gd name="T45" fmla="*/ 5 h 1495"/>
                <a:gd name="T46" fmla="*/ 44 w 1272"/>
                <a:gd name="T47" fmla="*/ 5 h 1495"/>
                <a:gd name="T48" fmla="*/ 50 w 1272"/>
                <a:gd name="T49" fmla="*/ 5 h 1495"/>
                <a:gd name="T50" fmla="*/ 56 w 1272"/>
                <a:gd name="T51" fmla="*/ 4 h 1495"/>
                <a:gd name="T52" fmla="*/ 61 w 1272"/>
                <a:gd name="T53" fmla="*/ 4 h 1495"/>
                <a:gd name="T54" fmla="*/ 65 w 1272"/>
                <a:gd name="T55" fmla="*/ 3 h 1495"/>
                <a:gd name="T56" fmla="*/ 69 w 1272"/>
                <a:gd name="T57" fmla="*/ 3 h 1495"/>
                <a:gd name="T58" fmla="*/ 73 w 1272"/>
                <a:gd name="T59" fmla="*/ 2 h 1495"/>
                <a:gd name="T60" fmla="*/ 75 w 1272"/>
                <a:gd name="T61" fmla="*/ 2 h 1495"/>
                <a:gd name="T62" fmla="*/ 77 w 1272"/>
                <a:gd name="T63" fmla="*/ 1 h 1495"/>
                <a:gd name="T64" fmla="*/ 78 w 1272"/>
                <a:gd name="T65" fmla="*/ 1 h 1495"/>
                <a:gd name="T66" fmla="*/ 79 w 1272"/>
                <a:gd name="T67" fmla="*/ 0 h 1495"/>
                <a:gd name="T68" fmla="*/ 61 w 1272"/>
                <a:gd name="T69" fmla="*/ 0 h 149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72"/>
                <a:gd name="T106" fmla="*/ 0 h 1495"/>
                <a:gd name="T107" fmla="*/ 1272 w 1272"/>
                <a:gd name="T108" fmla="*/ 1495 h 149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72" h="1495">
                  <a:moveTo>
                    <a:pt x="989" y="0"/>
                  </a:moveTo>
                  <a:lnTo>
                    <a:pt x="984" y="121"/>
                  </a:lnTo>
                  <a:lnTo>
                    <a:pt x="969" y="236"/>
                  </a:lnTo>
                  <a:lnTo>
                    <a:pt x="945" y="348"/>
                  </a:lnTo>
                  <a:lnTo>
                    <a:pt x="913" y="452"/>
                  </a:lnTo>
                  <a:lnTo>
                    <a:pt x="871" y="554"/>
                  </a:lnTo>
                  <a:lnTo>
                    <a:pt x="820" y="650"/>
                  </a:lnTo>
                  <a:lnTo>
                    <a:pt x="764" y="742"/>
                  </a:lnTo>
                  <a:lnTo>
                    <a:pt x="700" y="823"/>
                  </a:lnTo>
                  <a:lnTo>
                    <a:pt x="632" y="897"/>
                  </a:lnTo>
                  <a:lnTo>
                    <a:pt x="553" y="964"/>
                  </a:lnTo>
                  <a:lnTo>
                    <a:pt x="472" y="1023"/>
                  </a:lnTo>
                  <a:lnTo>
                    <a:pt x="385" y="1072"/>
                  </a:lnTo>
                  <a:lnTo>
                    <a:pt x="295" y="1111"/>
                  </a:lnTo>
                  <a:lnTo>
                    <a:pt x="201" y="1139"/>
                  </a:lnTo>
                  <a:lnTo>
                    <a:pt x="102" y="1157"/>
                  </a:lnTo>
                  <a:lnTo>
                    <a:pt x="0" y="1162"/>
                  </a:lnTo>
                  <a:lnTo>
                    <a:pt x="0" y="1495"/>
                  </a:lnTo>
                  <a:lnTo>
                    <a:pt x="130" y="1487"/>
                  </a:lnTo>
                  <a:lnTo>
                    <a:pt x="254" y="1463"/>
                  </a:lnTo>
                  <a:lnTo>
                    <a:pt x="377" y="1428"/>
                  </a:lnTo>
                  <a:lnTo>
                    <a:pt x="493" y="1376"/>
                  </a:lnTo>
                  <a:lnTo>
                    <a:pt x="605" y="1314"/>
                  </a:lnTo>
                  <a:lnTo>
                    <a:pt x="711" y="1239"/>
                  </a:lnTo>
                  <a:lnTo>
                    <a:pt x="807" y="1153"/>
                  </a:lnTo>
                  <a:lnTo>
                    <a:pt x="899" y="1057"/>
                  </a:lnTo>
                  <a:lnTo>
                    <a:pt x="980" y="950"/>
                  </a:lnTo>
                  <a:lnTo>
                    <a:pt x="1054" y="837"/>
                  </a:lnTo>
                  <a:lnTo>
                    <a:pt x="1117" y="712"/>
                  </a:lnTo>
                  <a:lnTo>
                    <a:pt x="1171" y="581"/>
                  </a:lnTo>
                  <a:lnTo>
                    <a:pt x="1214" y="444"/>
                  </a:lnTo>
                  <a:lnTo>
                    <a:pt x="1244" y="300"/>
                  </a:lnTo>
                  <a:lnTo>
                    <a:pt x="1264" y="152"/>
                  </a:lnTo>
                  <a:lnTo>
                    <a:pt x="1272" y="0"/>
                  </a:lnTo>
                  <a:lnTo>
                    <a:pt x="989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9" name="Freeform 7"/>
            <p:cNvSpPr>
              <a:spLocks/>
            </p:cNvSpPr>
            <p:nvPr/>
          </p:nvSpPr>
          <p:spPr bwMode="auto">
            <a:xfrm>
              <a:off x="4586" y="3776"/>
              <a:ext cx="669" cy="393"/>
            </a:xfrm>
            <a:custGeom>
              <a:avLst/>
              <a:gdLst>
                <a:gd name="T0" fmla="*/ 0 w 1338"/>
                <a:gd name="T1" fmla="*/ 6 h 1572"/>
                <a:gd name="T2" fmla="*/ 9 w 1338"/>
                <a:gd name="T3" fmla="*/ 6 h 1572"/>
                <a:gd name="T4" fmla="*/ 17 w 1338"/>
                <a:gd name="T5" fmla="*/ 6 h 1572"/>
                <a:gd name="T6" fmla="*/ 25 w 1338"/>
                <a:gd name="T7" fmla="*/ 6 h 1572"/>
                <a:gd name="T8" fmla="*/ 33 w 1338"/>
                <a:gd name="T9" fmla="*/ 6 h 1572"/>
                <a:gd name="T10" fmla="*/ 40 w 1338"/>
                <a:gd name="T11" fmla="*/ 6 h 1572"/>
                <a:gd name="T12" fmla="*/ 47 w 1338"/>
                <a:gd name="T13" fmla="*/ 5 h 1572"/>
                <a:gd name="T14" fmla="*/ 53 w 1338"/>
                <a:gd name="T15" fmla="*/ 5 h 1572"/>
                <a:gd name="T16" fmla="*/ 59 w 1338"/>
                <a:gd name="T17" fmla="*/ 5 h 1572"/>
                <a:gd name="T18" fmla="*/ 65 w 1338"/>
                <a:gd name="T19" fmla="*/ 4 h 1572"/>
                <a:gd name="T20" fmla="*/ 70 w 1338"/>
                <a:gd name="T21" fmla="*/ 4 h 1572"/>
                <a:gd name="T22" fmla="*/ 74 w 1338"/>
                <a:gd name="T23" fmla="*/ 3 h 1572"/>
                <a:gd name="T24" fmla="*/ 77 w 1338"/>
                <a:gd name="T25" fmla="*/ 3 h 1572"/>
                <a:gd name="T26" fmla="*/ 80 w 1338"/>
                <a:gd name="T27" fmla="*/ 2 h 1572"/>
                <a:gd name="T28" fmla="*/ 82 w 1338"/>
                <a:gd name="T29" fmla="*/ 1 h 1572"/>
                <a:gd name="T30" fmla="*/ 84 w 1338"/>
                <a:gd name="T31" fmla="*/ 1 h 1572"/>
                <a:gd name="T32" fmla="*/ 84 w 1338"/>
                <a:gd name="T33" fmla="*/ 0 h 1572"/>
                <a:gd name="T34" fmla="*/ 78 w 1338"/>
                <a:gd name="T35" fmla="*/ 0 h 1572"/>
                <a:gd name="T36" fmla="*/ 78 w 1338"/>
                <a:gd name="T37" fmla="*/ 1 h 1572"/>
                <a:gd name="T38" fmla="*/ 77 w 1338"/>
                <a:gd name="T39" fmla="*/ 1 h 1572"/>
                <a:gd name="T40" fmla="*/ 75 w 1338"/>
                <a:gd name="T41" fmla="*/ 2 h 1572"/>
                <a:gd name="T42" fmla="*/ 72 w 1338"/>
                <a:gd name="T43" fmla="*/ 2 h 1572"/>
                <a:gd name="T44" fmla="*/ 69 w 1338"/>
                <a:gd name="T45" fmla="*/ 3 h 1572"/>
                <a:gd name="T46" fmla="*/ 65 w 1338"/>
                <a:gd name="T47" fmla="*/ 3 h 1572"/>
                <a:gd name="T48" fmla="*/ 60 w 1338"/>
                <a:gd name="T49" fmla="*/ 4 h 1572"/>
                <a:gd name="T50" fmla="*/ 55 w 1338"/>
                <a:gd name="T51" fmla="*/ 4 h 1572"/>
                <a:gd name="T52" fmla="*/ 50 w 1338"/>
                <a:gd name="T53" fmla="*/ 5 h 1572"/>
                <a:gd name="T54" fmla="*/ 44 w 1338"/>
                <a:gd name="T55" fmla="*/ 5 h 1572"/>
                <a:gd name="T56" fmla="*/ 38 w 1338"/>
                <a:gd name="T57" fmla="*/ 5 h 1572"/>
                <a:gd name="T58" fmla="*/ 30 w 1338"/>
                <a:gd name="T59" fmla="*/ 5 h 1572"/>
                <a:gd name="T60" fmla="*/ 23 w 1338"/>
                <a:gd name="T61" fmla="*/ 6 h 1572"/>
                <a:gd name="T62" fmla="*/ 16 w 1338"/>
                <a:gd name="T63" fmla="*/ 6 h 1572"/>
                <a:gd name="T64" fmla="*/ 9 w 1338"/>
                <a:gd name="T65" fmla="*/ 6 h 1572"/>
                <a:gd name="T66" fmla="*/ 0 w 1338"/>
                <a:gd name="T67" fmla="*/ 6 h 1572"/>
                <a:gd name="T68" fmla="*/ 0 w 1338"/>
                <a:gd name="T69" fmla="*/ 6 h 15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38"/>
                <a:gd name="T106" fmla="*/ 0 h 1572"/>
                <a:gd name="T107" fmla="*/ 1338 w 1338"/>
                <a:gd name="T108" fmla="*/ 1572 h 157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38" h="1572">
                  <a:moveTo>
                    <a:pt x="0" y="1572"/>
                  </a:moveTo>
                  <a:lnTo>
                    <a:pt x="137" y="1564"/>
                  </a:lnTo>
                  <a:lnTo>
                    <a:pt x="271" y="1540"/>
                  </a:lnTo>
                  <a:lnTo>
                    <a:pt x="399" y="1501"/>
                  </a:lnTo>
                  <a:lnTo>
                    <a:pt x="521" y="1448"/>
                  </a:lnTo>
                  <a:lnTo>
                    <a:pt x="638" y="1382"/>
                  </a:lnTo>
                  <a:lnTo>
                    <a:pt x="749" y="1304"/>
                  </a:lnTo>
                  <a:lnTo>
                    <a:pt x="850" y="1213"/>
                  </a:lnTo>
                  <a:lnTo>
                    <a:pt x="947" y="1112"/>
                  </a:lnTo>
                  <a:lnTo>
                    <a:pt x="1033" y="999"/>
                  </a:lnTo>
                  <a:lnTo>
                    <a:pt x="1110" y="879"/>
                  </a:lnTo>
                  <a:lnTo>
                    <a:pt x="1176" y="749"/>
                  </a:lnTo>
                  <a:lnTo>
                    <a:pt x="1232" y="612"/>
                  </a:lnTo>
                  <a:lnTo>
                    <a:pt x="1277" y="468"/>
                  </a:lnTo>
                  <a:lnTo>
                    <a:pt x="1311" y="316"/>
                  </a:lnTo>
                  <a:lnTo>
                    <a:pt x="1332" y="160"/>
                  </a:lnTo>
                  <a:lnTo>
                    <a:pt x="1338" y="0"/>
                  </a:lnTo>
                  <a:lnTo>
                    <a:pt x="1246" y="0"/>
                  </a:lnTo>
                  <a:lnTo>
                    <a:pt x="1240" y="150"/>
                  </a:lnTo>
                  <a:lnTo>
                    <a:pt x="1221" y="297"/>
                  </a:lnTo>
                  <a:lnTo>
                    <a:pt x="1190" y="436"/>
                  </a:lnTo>
                  <a:lnTo>
                    <a:pt x="1148" y="571"/>
                  </a:lnTo>
                  <a:lnTo>
                    <a:pt x="1095" y="698"/>
                  </a:lnTo>
                  <a:lnTo>
                    <a:pt x="1034" y="818"/>
                  </a:lnTo>
                  <a:lnTo>
                    <a:pt x="962" y="931"/>
                  </a:lnTo>
                  <a:lnTo>
                    <a:pt x="882" y="1036"/>
                  </a:lnTo>
                  <a:lnTo>
                    <a:pt x="794" y="1130"/>
                  </a:lnTo>
                  <a:lnTo>
                    <a:pt x="697" y="1215"/>
                  </a:lnTo>
                  <a:lnTo>
                    <a:pt x="595" y="1286"/>
                  </a:lnTo>
                  <a:lnTo>
                    <a:pt x="486" y="1348"/>
                  </a:lnTo>
                  <a:lnTo>
                    <a:pt x="372" y="1398"/>
                  </a:lnTo>
                  <a:lnTo>
                    <a:pt x="253" y="1435"/>
                  </a:lnTo>
                  <a:lnTo>
                    <a:pt x="129" y="1455"/>
                  </a:lnTo>
                  <a:lnTo>
                    <a:pt x="0" y="1464"/>
                  </a:lnTo>
                  <a:lnTo>
                    <a:pt x="0" y="1572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50" name="Freeform 8"/>
            <p:cNvSpPr>
              <a:spLocks/>
            </p:cNvSpPr>
            <p:nvPr/>
          </p:nvSpPr>
          <p:spPr bwMode="auto">
            <a:xfrm>
              <a:off x="4586" y="3776"/>
              <a:ext cx="588" cy="346"/>
            </a:xfrm>
            <a:custGeom>
              <a:avLst/>
              <a:gdLst>
                <a:gd name="T0" fmla="*/ 68 w 1176"/>
                <a:gd name="T1" fmla="*/ 0 h 1383"/>
                <a:gd name="T2" fmla="*/ 68 w 1176"/>
                <a:gd name="T3" fmla="*/ 1 h 1383"/>
                <a:gd name="T4" fmla="*/ 67 w 1176"/>
                <a:gd name="T5" fmla="*/ 1 h 1383"/>
                <a:gd name="T6" fmla="*/ 65 w 1176"/>
                <a:gd name="T7" fmla="*/ 2 h 1383"/>
                <a:gd name="T8" fmla="*/ 62 w 1176"/>
                <a:gd name="T9" fmla="*/ 2 h 1383"/>
                <a:gd name="T10" fmla="*/ 60 w 1176"/>
                <a:gd name="T11" fmla="*/ 3 h 1383"/>
                <a:gd name="T12" fmla="*/ 56 w 1176"/>
                <a:gd name="T13" fmla="*/ 3 h 1383"/>
                <a:gd name="T14" fmla="*/ 52 w 1176"/>
                <a:gd name="T15" fmla="*/ 3 h 1383"/>
                <a:gd name="T16" fmla="*/ 48 w 1176"/>
                <a:gd name="T17" fmla="*/ 4 h 1383"/>
                <a:gd name="T18" fmla="*/ 43 w 1176"/>
                <a:gd name="T19" fmla="*/ 4 h 1383"/>
                <a:gd name="T20" fmla="*/ 38 w 1176"/>
                <a:gd name="T21" fmla="*/ 4 h 1383"/>
                <a:gd name="T22" fmla="*/ 33 w 1176"/>
                <a:gd name="T23" fmla="*/ 5 h 1383"/>
                <a:gd name="T24" fmla="*/ 26 w 1176"/>
                <a:gd name="T25" fmla="*/ 5 h 1383"/>
                <a:gd name="T26" fmla="*/ 20 w 1176"/>
                <a:gd name="T27" fmla="*/ 5 h 1383"/>
                <a:gd name="T28" fmla="*/ 14 w 1176"/>
                <a:gd name="T29" fmla="*/ 5 h 1383"/>
                <a:gd name="T30" fmla="*/ 7 w 1176"/>
                <a:gd name="T31" fmla="*/ 5 h 1383"/>
                <a:gd name="T32" fmla="*/ 0 w 1176"/>
                <a:gd name="T33" fmla="*/ 5 h 1383"/>
                <a:gd name="T34" fmla="*/ 0 w 1176"/>
                <a:gd name="T35" fmla="*/ 6 h 1383"/>
                <a:gd name="T36" fmla="*/ 8 w 1176"/>
                <a:gd name="T37" fmla="*/ 6 h 1383"/>
                <a:gd name="T38" fmla="*/ 15 w 1176"/>
                <a:gd name="T39" fmla="*/ 5 h 1383"/>
                <a:gd name="T40" fmla="*/ 22 w 1176"/>
                <a:gd name="T41" fmla="*/ 5 h 1383"/>
                <a:gd name="T42" fmla="*/ 29 w 1176"/>
                <a:gd name="T43" fmla="*/ 5 h 1383"/>
                <a:gd name="T44" fmla="*/ 36 w 1176"/>
                <a:gd name="T45" fmla="*/ 5 h 1383"/>
                <a:gd name="T46" fmla="*/ 41 w 1176"/>
                <a:gd name="T47" fmla="*/ 5 h 1383"/>
                <a:gd name="T48" fmla="*/ 47 w 1176"/>
                <a:gd name="T49" fmla="*/ 4 h 1383"/>
                <a:gd name="T50" fmla="*/ 52 w 1176"/>
                <a:gd name="T51" fmla="*/ 4 h 1383"/>
                <a:gd name="T52" fmla="*/ 57 w 1176"/>
                <a:gd name="T53" fmla="*/ 4 h 1383"/>
                <a:gd name="T54" fmla="*/ 61 w 1176"/>
                <a:gd name="T55" fmla="*/ 3 h 1383"/>
                <a:gd name="T56" fmla="*/ 65 w 1176"/>
                <a:gd name="T57" fmla="*/ 3 h 1383"/>
                <a:gd name="T58" fmla="*/ 68 w 1176"/>
                <a:gd name="T59" fmla="*/ 2 h 1383"/>
                <a:gd name="T60" fmla="*/ 71 w 1176"/>
                <a:gd name="T61" fmla="*/ 2 h 1383"/>
                <a:gd name="T62" fmla="*/ 72 w 1176"/>
                <a:gd name="T63" fmla="*/ 1 h 1383"/>
                <a:gd name="T64" fmla="*/ 74 w 1176"/>
                <a:gd name="T65" fmla="*/ 1 h 1383"/>
                <a:gd name="T66" fmla="*/ 74 w 1176"/>
                <a:gd name="T67" fmla="*/ 0 h 1383"/>
                <a:gd name="T68" fmla="*/ 68 w 1176"/>
                <a:gd name="T69" fmla="*/ 0 h 138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76"/>
                <a:gd name="T106" fmla="*/ 0 h 1383"/>
                <a:gd name="T107" fmla="*/ 1176 w 1176"/>
                <a:gd name="T108" fmla="*/ 1383 h 138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76" h="1383">
                  <a:moveTo>
                    <a:pt x="1084" y="0"/>
                  </a:moveTo>
                  <a:lnTo>
                    <a:pt x="1079" y="131"/>
                  </a:lnTo>
                  <a:lnTo>
                    <a:pt x="1063" y="259"/>
                  </a:lnTo>
                  <a:lnTo>
                    <a:pt x="1037" y="379"/>
                  </a:lnTo>
                  <a:lnTo>
                    <a:pt x="999" y="496"/>
                  </a:lnTo>
                  <a:lnTo>
                    <a:pt x="953" y="607"/>
                  </a:lnTo>
                  <a:lnTo>
                    <a:pt x="900" y="713"/>
                  </a:lnTo>
                  <a:lnTo>
                    <a:pt x="837" y="811"/>
                  </a:lnTo>
                  <a:lnTo>
                    <a:pt x="768" y="901"/>
                  </a:lnTo>
                  <a:lnTo>
                    <a:pt x="692" y="984"/>
                  </a:lnTo>
                  <a:lnTo>
                    <a:pt x="607" y="1058"/>
                  </a:lnTo>
                  <a:lnTo>
                    <a:pt x="517" y="1120"/>
                  </a:lnTo>
                  <a:lnTo>
                    <a:pt x="423" y="1175"/>
                  </a:lnTo>
                  <a:lnTo>
                    <a:pt x="323" y="1220"/>
                  </a:lnTo>
                  <a:lnTo>
                    <a:pt x="220" y="1250"/>
                  </a:lnTo>
                  <a:lnTo>
                    <a:pt x="112" y="1269"/>
                  </a:lnTo>
                  <a:lnTo>
                    <a:pt x="0" y="1275"/>
                  </a:lnTo>
                  <a:lnTo>
                    <a:pt x="0" y="1383"/>
                  </a:lnTo>
                  <a:lnTo>
                    <a:pt x="120" y="1377"/>
                  </a:lnTo>
                  <a:lnTo>
                    <a:pt x="236" y="1354"/>
                  </a:lnTo>
                  <a:lnTo>
                    <a:pt x="350" y="1322"/>
                  </a:lnTo>
                  <a:lnTo>
                    <a:pt x="457" y="1275"/>
                  </a:lnTo>
                  <a:lnTo>
                    <a:pt x="561" y="1216"/>
                  </a:lnTo>
                  <a:lnTo>
                    <a:pt x="659" y="1148"/>
                  </a:lnTo>
                  <a:lnTo>
                    <a:pt x="749" y="1067"/>
                  </a:lnTo>
                  <a:lnTo>
                    <a:pt x="832" y="978"/>
                  </a:lnTo>
                  <a:lnTo>
                    <a:pt x="907" y="879"/>
                  </a:lnTo>
                  <a:lnTo>
                    <a:pt x="976" y="773"/>
                  </a:lnTo>
                  <a:lnTo>
                    <a:pt x="1035" y="659"/>
                  </a:lnTo>
                  <a:lnTo>
                    <a:pt x="1084" y="538"/>
                  </a:lnTo>
                  <a:lnTo>
                    <a:pt x="1124" y="411"/>
                  </a:lnTo>
                  <a:lnTo>
                    <a:pt x="1152" y="278"/>
                  </a:lnTo>
                  <a:lnTo>
                    <a:pt x="1171" y="141"/>
                  </a:lnTo>
                  <a:lnTo>
                    <a:pt x="1176" y="0"/>
                  </a:lnTo>
                  <a:lnTo>
                    <a:pt x="1084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51" name="Freeform 9"/>
            <p:cNvSpPr>
              <a:spLocks/>
            </p:cNvSpPr>
            <p:nvPr/>
          </p:nvSpPr>
          <p:spPr bwMode="auto">
            <a:xfrm>
              <a:off x="4587" y="3771"/>
              <a:ext cx="506" cy="306"/>
            </a:xfrm>
            <a:custGeom>
              <a:avLst/>
              <a:gdLst>
                <a:gd name="T0" fmla="*/ 58 w 1011"/>
                <a:gd name="T1" fmla="*/ 0 h 1223"/>
                <a:gd name="T2" fmla="*/ 58 w 1011"/>
                <a:gd name="T3" fmla="*/ 1 h 1223"/>
                <a:gd name="T4" fmla="*/ 57 w 1011"/>
                <a:gd name="T5" fmla="*/ 1 h 1223"/>
                <a:gd name="T6" fmla="*/ 55 w 1011"/>
                <a:gd name="T7" fmla="*/ 1 h 1223"/>
                <a:gd name="T8" fmla="*/ 53 w 1011"/>
                <a:gd name="T9" fmla="*/ 2 h 1223"/>
                <a:gd name="T10" fmla="*/ 51 w 1011"/>
                <a:gd name="T11" fmla="*/ 2 h 1223"/>
                <a:gd name="T12" fmla="*/ 48 w 1011"/>
                <a:gd name="T13" fmla="*/ 3 h 1223"/>
                <a:gd name="T14" fmla="*/ 45 w 1011"/>
                <a:gd name="T15" fmla="*/ 3 h 1223"/>
                <a:gd name="T16" fmla="*/ 41 w 1011"/>
                <a:gd name="T17" fmla="*/ 3 h 1223"/>
                <a:gd name="T18" fmla="*/ 37 w 1011"/>
                <a:gd name="T19" fmla="*/ 4 h 1223"/>
                <a:gd name="T20" fmla="*/ 33 w 1011"/>
                <a:gd name="T21" fmla="*/ 4 h 1223"/>
                <a:gd name="T22" fmla="*/ 28 w 1011"/>
                <a:gd name="T23" fmla="*/ 4 h 1223"/>
                <a:gd name="T24" fmla="*/ 23 w 1011"/>
                <a:gd name="T25" fmla="*/ 4 h 1223"/>
                <a:gd name="T26" fmla="*/ 18 w 1011"/>
                <a:gd name="T27" fmla="*/ 4 h 1223"/>
                <a:gd name="T28" fmla="*/ 12 w 1011"/>
                <a:gd name="T29" fmla="*/ 4 h 1223"/>
                <a:gd name="T30" fmla="*/ 6 w 1011"/>
                <a:gd name="T31" fmla="*/ 4 h 1223"/>
                <a:gd name="T32" fmla="*/ 0 w 1011"/>
                <a:gd name="T33" fmla="*/ 5 h 1223"/>
                <a:gd name="T34" fmla="*/ 0 w 1011"/>
                <a:gd name="T35" fmla="*/ 5 h 1223"/>
                <a:gd name="T36" fmla="*/ 7 w 1011"/>
                <a:gd name="T37" fmla="*/ 5 h 1223"/>
                <a:gd name="T38" fmla="*/ 13 w 1011"/>
                <a:gd name="T39" fmla="*/ 5 h 1223"/>
                <a:gd name="T40" fmla="*/ 19 w 1011"/>
                <a:gd name="T41" fmla="*/ 5 h 1223"/>
                <a:gd name="T42" fmla="*/ 25 w 1011"/>
                <a:gd name="T43" fmla="*/ 5 h 1223"/>
                <a:gd name="T44" fmla="*/ 31 w 1011"/>
                <a:gd name="T45" fmla="*/ 4 h 1223"/>
                <a:gd name="T46" fmla="*/ 36 w 1011"/>
                <a:gd name="T47" fmla="*/ 4 h 1223"/>
                <a:gd name="T48" fmla="*/ 41 w 1011"/>
                <a:gd name="T49" fmla="*/ 4 h 1223"/>
                <a:gd name="T50" fmla="*/ 45 w 1011"/>
                <a:gd name="T51" fmla="*/ 4 h 1223"/>
                <a:gd name="T52" fmla="*/ 49 w 1011"/>
                <a:gd name="T53" fmla="*/ 3 h 1223"/>
                <a:gd name="T54" fmla="*/ 53 w 1011"/>
                <a:gd name="T55" fmla="*/ 3 h 1223"/>
                <a:gd name="T56" fmla="*/ 56 w 1011"/>
                <a:gd name="T57" fmla="*/ 2 h 1223"/>
                <a:gd name="T58" fmla="*/ 59 w 1011"/>
                <a:gd name="T59" fmla="*/ 2 h 1223"/>
                <a:gd name="T60" fmla="*/ 61 w 1011"/>
                <a:gd name="T61" fmla="*/ 2 h 1223"/>
                <a:gd name="T62" fmla="*/ 62 w 1011"/>
                <a:gd name="T63" fmla="*/ 1 h 1223"/>
                <a:gd name="T64" fmla="*/ 63 w 1011"/>
                <a:gd name="T65" fmla="*/ 1 h 1223"/>
                <a:gd name="T66" fmla="*/ 64 w 1011"/>
                <a:gd name="T67" fmla="*/ 0 h 1223"/>
                <a:gd name="T68" fmla="*/ 58 w 1011"/>
                <a:gd name="T69" fmla="*/ 0 h 122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1"/>
                <a:gd name="T106" fmla="*/ 0 h 1223"/>
                <a:gd name="T107" fmla="*/ 1011 w 1011"/>
                <a:gd name="T108" fmla="*/ 1223 h 122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1" h="1223">
                  <a:moveTo>
                    <a:pt x="919" y="0"/>
                  </a:moveTo>
                  <a:lnTo>
                    <a:pt x="914" y="112"/>
                  </a:lnTo>
                  <a:lnTo>
                    <a:pt x="902" y="222"/>
                  </a:lnTo>
                  <a:lnTo>
                    <a:pt x="879" y="326"/>
                  </a:lnTo>
                  <a:lnTo>
                    <a:pt x="847" y="428"/>
                  </a:lnTo>
                  <a:lnTo>
                    <a:pt x="808" y="525"/>
                  </a:lnTo>
                  <a:lnTo>
                    <a:pt x="763" y="619"/>
                  </a:lnTo>
                  <a:lnTo>
                    <a:pt x="710" y="703"/>
                  </a:lnTo>
                  <a:lnTo>
                    <a:pt x="650" y="785"/>
                  </a:lnTo>
                  <a:lnTo>
                    <a:pt x="585" y="857"/>
                  </a:lnTo>
                  <a:lnTo>
                    <a:pt x="514" y="920"/>
                  </a:lnTo>
                  <a:lnTo>
                    <a:pt x="438" y="979"/>
                  </a:lnTo>
                  <a:lnTo>
                    <a:pt x="358" y="1026"/>
                  </a:lnTo>
                  <a:lnTo>
                    <a:pt x="274" y="1063"/>
                  </a:lnTo>
                  <a:lnTo>
                    <a:pt x="185" y="1092"/>
                  </a:lnTo>
                  <a:lnTo>
                    <a:pt x="94" y="1109"/>
                  </a:lnTo>
                  <a:lnTo>
                    <a:pt x="0" y="1115"/>
                  </a:lnTo>
                  <a:lnTo>
                    <a:pt x="0" y="1223"/>
                  </a:lnTo>
                  <a:lnTo>
                    <a:pt x="102" y="1217"/>
                  </a:lnTo>
                  <a:lnTo>
                    <a:pt x="204" y="1198"/>
                  </a:lnTo>
                  <a:lnTo>
                    <a:pt x="301" y="1167"/>
                  </a:lnTo>
                  <a:lnTo>
                    <a:pt x="393" y="1125"/>
                  </a:lnTo>
                  <a:lnTo>
                    <a:pt x="482" y="1072"/>
                  </a:lnTo>
                  <a:lnTo>
                    <a:pt x="566" y="1009"/>
                  </a:lnTo>
                  <a:lnTo>
                    <a:pt x="645" y="939"/>
                  </a:lnTo>
                  <a:lnTo>
                    <a:pt x="716" y="858"/>
                  </a:lnTo>
                  <a:lnTo>
                    <a:pt x="781" y="770"/>
                  </a:lnTo>
                  <a:lnTo>
                    <a:pt x="839" y="675"/>
                  </a:lnTo>
                  <a:lnTo>
                    <a:pt x="889" y="573"/>
                  </a:lnTo>
                  <a:lnTo>
                    <a:pt x="932" y="470"/>
                  </a:lnTo>
                  <a:lnTo>
                    <a:pt x="965" y="358"/>
                  </a:lnTo>
                  <a:lnTo>
                    <a:pt x="991" y="240"/>
                  </a:lnTo>
                  <a:lnTo>
                    <a:pt x="1006" y="121"/>
                  </a:lnTo>
                  <a:lnTo>
                    <a:pt x="1011" y="0"/>
                  </a:lnTo>
                  <a:lnTo>
                    <a:pt x="919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2552" name="Group 10"/>
            <p:cNvGrpSpPr>
              <a:grpSpLocks/>
            </p:cNvGrpSpPr>
            <p:nvPr/>
          </p:nvGrpSpPr>
          <p:grpSpPr bwMode="auto">
            <a:xfrm>
              <a:off x="4368" y="2880"/>
              <a:ext cx="1200" cy="1264"/>
              <a:chOff x="3120" y="1632"/>
              <a:chExt cx="2640" cy="2704"/>
            </a:xfrm>
          </p:grpSpPr>
          <p:pic>
            <p:nvPicPr>
              <p:cNvPr id="22553" name="Picture 11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08" y="3296"/>
                <a:ext cx="1152" cy="10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554" name="Picture 12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40" y="2352"/>
                <a:ext cx="576" cy="5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555" name="Picture 13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80" y="3696"/>
                <a:ext cx="720" cy="6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556" name="Picture 14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44" y="2784"/>
                <a:ext cx="768" cy="6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557" name="Picture 15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52" y="3808"/>
                <a:ext cx="576" cy="5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558" name="Picture 16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20" y="3888"/>
                <a:ext cx="432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559" name="Picture 17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06" y="1979"/>
                <a:ext cx="432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560" name="Picture 18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32" y="1632"/>
                <a:ext cx="336" cy="2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561" name="Picture 19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68" y="3141"/>
                <a:ext cx="912" cy="8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22540" name="Picture 8" descr="x53122380[1]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867400" y="-838200"/>
            <a:ext cx="7620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1" name="Picture 8" descr="x53122380[1]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209800" y="5257800"/>
            <a:ext cx="7620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72" descr="Firewrk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886200"/>
            <a:ext cx="12192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3" name="Picture 8" descr="x53122380[1]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05200" y="-838200"/>
            <a:ext cx="7620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4" name="Picture 8" descr="x53122380[1]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572000" y="5257800"/>
            <a:ext cx="7620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 advClick="0" advTm="9975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638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ình ảnh nền PowerPoint đẹp và chuyên nghiệp - Beatwik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637" y="-92488"/>
            <a:ext cx="9144000" cy="6950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2263140" y="396144"/>
            <a:ext cx="4857750" cy="46046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1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ĐÍCH- YÊU CẦU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120547" y="1380306"/>
            <a:ext cx="7091500" cy="126940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089115" y="3116053"/>
            <a:ext cx="7122932" cy="1274861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161981" y="4836474"/>
            <a:ext cx="7060067" cy="127969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23966" y="1520551"/>
            <a:ext cx="1645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1">
                <a:solidFill>
                  <a:srgbClr val="FF0000"/>
                </a:solidFill>
                <a:cs typeface="Times New Roman" panose="02020603050405020304" pitchFamily="18" charset="0"/>
              </a:rPr>
              <a:t>1. </a:t>
            </a:r>
            <a:r>
              <a:rPr lang="en-US" b="1" u="sng">
                <a:solidFill>
                  <a:srgbClr val="FF0000"/>
                </a:solidFill>
                <a:cs typeface="Times New Roman" panose="02020603050405020304" pitchFamily="18" charset="0"/>
              </a:rPr>
              <a:t>Kiến thức: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86499" y="1806102"/>
            <a:ext cx="697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rgbClr val="9900CC"/>
                </a:solidFill>
              </a:rPr>
              <a:t>- Trẻ nhớ tên bài thơ, tên tác giả.</a:t>
            </a:r>
          </a:p>
          <a:p>
            <a:r>
              <a:rPr lang="en-US" sz="1600" b="1">
                <a:solidFill>
                  <a:srgbClr val="9900CC"/>
                </a:solidFill>
              </a:rPr>
              <a:t>- Trẻ biết nội dung bài thơ:  Bài thơ nói về bạn thìa và bạn bát,hàng ngày theo bé đến lớp,là người bạn thân thiết của bé trong mỗi bữa ăn.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74733" y="3151846"/>
            <a:ext cx="15308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1">
                <a:solidFill>
                  <a:srgbClr val="FF0000"/>
                </a:solidFill>
                <a:cs typeface="Times New Roman" panose="02020603050405020304" pitchFamily="18" charset="0"/>
              </a:rPr>
              <a:t>2. </a:t>
            </a:r>
            <a:r>
              <a:rPr lang="en-US" b="1" u="sng">
                <a:solidFill>
                  <a:srgbClr val="FF0000"/>
                </a:solidFill>
                <a:cs typeface="Times New Roman" panose="02020603050405020304" pitchFamily="18" charset="0"/>
              </a:rPr>
              <a:t>Kĩ năng: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20586" y="3488026"/>
            <a:ext cx="60350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500" b="1">
                <a:solidFill>
                  <a:srgbClr val="800080"/>
                </a:solidFill>
                <a:cs typeface="Times New Roman" panose="02020603050405020304" pitchFamily="18" charset="0"/>
              </a:rPr>
              <a:t>-Trẻ biết đọc bài thơ diễn cảm cùng cô.</a:t>
            </a: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500" b="1">
              <a:solidFill>
                <a:srgbClr val="800080"/>
              </a:solidFill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00908" y="4971732"/>
            <a:ext cx="15308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1">
                <a:solidFill>
                  <a:srgbClr val="FF0000"/>
                </a:solidFill>
                <a:cs typeface="Times New Roman" panose="02020603050405020304" pitchFamily="18" charset="0"/>
              </a:rPr>
              <a:t>3. </a:t>
            </a:r>
            <a:r>
              <a:rPr lang="en-US" b="1" u="sng">
                <a:solidFill>
                  <a:srgbClr val="FF0000"/>
                </a:solidFill>
                <a:cs typeface="Times New Roman" panose="02020603050405020304" pitchFamily="18" charset="0"/>
              </a:rPr>
              <a:t>Giáo dục: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037806" y="5099413"/>
            <a:ext cx="423236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60291" y="5476321"/>
            <a:ext cx="598058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500" b="1">
                <a:solidFill>
                  <a:srgbClr val="800080"/>
                </a:solidFill>
                <a:cs typeface="Times New Roman" panose="02020603050405020304" pitchFamily="18" charset="0"/>
              </a:rPr>
              <a:t>-Trẻ tích cực hào hứng tham gia vào hoạt động.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637" y="-77555"/>
            <a:ext cx="934165" cy="93416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92888026"/>
      </p:ext>
    </p:extLst>
  </p:cSld>
  <p:clrMapOvr>
    <a:masterClrMapping/>
  </p:clrMapOvr>
  <p:transition spd="slow" advTm="31581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7" grpId="0"/>
      <p:bldP spid="10" grpId="0"/>
      <p:bldP spid="11" grpId="0"/>
      <p:bldP spid="4" grpId="0"/>
      <p:bldP spid="13" grpId="0"/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20" name="WordArt 64"/>
          <p:cNvSpPr>
            <a:spLocks noChangeArrowheads="1" noChangeShapeType="1" noTextEdit="1"/>
          </p:cNvSpPr>
          <p:nvPr/>
        </p:nvSpPr>
        <p:spPr bwMode="auto">
          <a:xfrm>
            <a:off x="457200" y="2133600"/>
            <a:ext cx="8305800" cy="213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0099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Times New Roman" panose="02020603050405020304" pitchFamily="18" charset="0"/>
              </a:rPr>
              <a:t>Xin chân thành cảm ơn</a:t>
            </a:r>
            <a:endParaRPr lang="en-US" sz="3600" kern="10">
              <a:ln w="9525">
                <a:solidFill>
                  <a:srgbClr val="009900"/>
                </a:solidFill>
                <a:round/>
                <a:headEnd/>
                <a:tailEnd/>
              </a:ln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19525" name="Picture 69" descr="Firewrk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33400"/>
            <a:ext cx="16764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52" descr="DSTARS-P"/>
          <p:cNvPicPr>
            <a:picLocks noChangeAspect="1" noChangeArrowheads="1" noCrop="1"/>
          </p:cNvPicPr>
          <p:nvPr/>
        </p:nvPicPr>
        <p:blipFill>
          <a:blip r:embed="rId8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953000"/>
            <a:ext cx="1806575" cy="161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52" descr="DSTARS-P"/>
          <p:cNvPicPr>
            <a:picLocks noChangeAspect="1" noChangeArrowheads="1" noCrop="1"/>
          </p:cNvPicPr>
          <p:nvPr/>
        </p:nvPicPr>
        <p:blipFill>
          <a:blip r:embed="rId8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57200"/>
            <a:ext cx="1806575" cy="161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528" name="Picture 72" descr="Firewrk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953000"/>
            <a:ext cx="12192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Picture 8" descr="x53122380[1]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114800" y="5334000"/>
            <a:ext cx="6096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2" name="Picture 67" descr="b36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086600" y="0"/>
            <a:ext cx="23749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3" name="Picture 66" descr="b36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4572000"/>
            <a:ext cx="25146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4" name="Picture 66" descr="b36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4191000"/>
            <a:ext cx="25146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5" name="Picture 7" descr="Butterfly-01-june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219200"/>
            <a:ext cx="1550988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6719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"/>
                            </p:stCondLst>
                            <p:childTnLst>
                              <p:par>
                                <p:cTn id="8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195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9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9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95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19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195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195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9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Những hình nền powerpoint dễ thương, đáng yêu và ngộ nghĩnh"/>
          <p:cNvSpPr>
            <a:spLocks noChangeAspect="1" noChangeArrowheads="1"/>
          </p:cNvSpPr>
          <p:nvPr/>
        </p:nvSpPr>
        <p:spPr bwMode="auto">
          <a:xfrm>
            <a:off x="116681" y="7489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" name="AutoShape 4" descr="Những hình nền powerpoint dễ thương, đáng yêu và ngộ nghĩnh"/>
          <p:cNvSpPr>
            <a:spLocks noChangeAspect="1" noChangeArrowheads="1"/>
          </p:cNvSpPr>
          <p:nvPr/>
        </p:nvSpPr>
        <p:spPr bwMode="auto">
          <a:xfrm>
            <a:off x="230981" y="8632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1030" name="Picture 6" descr="Những hình nền powerpoint dễ thương, đáng yêu và ngộ nghĩn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lowchart: Alternate Process 5"/>
          <p:cNvSpPr/>
          <p:nvPr/>
        </p:nvSpPr>
        <p:spPr>
          <a:xfrm>
            <a:off x="796739" y="1603562"/>
            <a:ext cx="7896785" cy="3227295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46537" y="1280185"/>
            <a:ext cx="4548468" cy="64675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 ĐỊNH TỔ CHỨC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51" y="34466"/>
            <a:ext cx="943038" cy="943038"/>
          </a:xfrm>
          <a:prstGeom prst="rect">
            <a:avLst/>
          </a:prstGeom>
        </p:spPr>
      </p:pic>
      <p:sp>
        <p:nvSpPr>
          <p:cNvPr id="13" name="Rectangle 19"/>
          <p:cNvSpPr>
            <a:spLocks noChangeArrowheads="1"/>
          </p:cNvSpPr>
          <p:nvPr/>
        </p:nvSpPr>
        <p:spPr bwMode="auto">
          <a:xfrm>
            <a:off x="1754841" y="2624272"/>
            <a:ext cx="6629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0000FF"/>
                </a:solidFill>
                <a:latin typeface="Times New Roman" panose="02020603050405020304" pitchFamily="18" charset="0"/>
              </a:rPr>
              <a:t>Xem video giờ ăn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370411"/>
      </p:ext>
    </p:extLst>
  </p:cSld>
  <p:clrMapOvr>
    <a:masterClrMapping/>
  </p:clrMapOvr>
  <p:transition spd="slow" advTm="10344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7411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6350" y="0"/>
            <a:ext cx="9144000" cy="6858000"/>
          </a:xfrm>
        </p:spPr>
      </p:pic>
      <p:sp>
        <p:nvSpPr>
          <p:cNvPr id="7" name="Rectangle 6"/>
          <p:cNvSpPr/>
          <p:nvPr/>
        </p:nvSpPr>
        <p:spPr>
          <a:xfrm>
            <a:off x="1368474" y="2514600"/>
            <a:ext cx="6030818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5400" b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Bài thơ: Bạn của bé</a:t>
            </a:r>
          </a:p>
        </p:txBody>
      </p:sp>
      <p:sp>
        <p:nvSpPr>
          <p:cNvPr id="8" name="Rectangle 7"/>
          <p:cNvSpPr/>
          <p:nvPr/>
        </p:nvSpPr>
        <p:spPr>
          <a:xfrm>
            <a:off x="2964813" y="3762375"/>
            <a:ext cx="2560317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4000" b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*Sưu tầm*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51" y="34466"/>
            <a:ext cx="943038" cy="943038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16389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1634891"/>
            <a:ext cx="1383321" cy="306054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Bạn của bé | Bài thơ Bạn của bé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1684946" y="34691"/>
            <a:ext cx="3733800" cy="16002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 </a:t>
            </a:r>
            <a:r>
              <a:rPr 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hìa, bạn </a:t>
            </a:r>
            <a:r>
              <a:rPr 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át</a:t>
            </a:r>
            <a:br>
              <a:rPr 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Nho nhỏ, tròn tròn</a:t>
            </a:r>
            <a:br>
              <a:rPr 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bé đến lớp</a:t>
            </a:r>
            <a:br>
              <a:rPr 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 trường mầm non.</a:t>
            </a:r>
            <a:endParaRPr lang="en-US" sz="24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51" y="34466"/>
            <a:ext cx="943038" cy="943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0834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Bài Thơ Giờ Ăn Của Bé - Diễn Đàn Chia S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783"/>
            <a:ext cx="9144000" cy="6832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51" y="34466"/>
            <a:ext cx="943038" cy="943038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600200" y="34466"/>
            <a:ext cx="3733800" cy="16002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 học, bé chơi</a:t>
            </a:r>
            <a:br>
              <a:rPr 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Bát, </a:t>
            </a:r>
            <a:r>
              <a:rPr 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hìa nằm đợi</a:t>
            </a:r>
            <a:br>
              <a:rPr 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Bữa ăn đến rồi</a:t>
            </a:r>
            <a:br>
              <a:rPr 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 hai cùng vội.</a:t>
            </a:r>
            <a:endParaRPr lang="en-US" sz="24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92438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Giáo án mầm non: Kế hoạch chủ đề: Bản thân, chủ đề nhánh: Bé cần gì để lớn  lên và khỏe mạnh? Ngày: Thứ sá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169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51" y="34466"/>
            <a:ext cx="943038" cy="943038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0" y="5105400"/>
            <a:ext cx="3733800" cy="16002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Cơm, canh gọi </a:t>
            </a:r>
            <a:r>
              <a:rPr 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át</a:t>
            </a:r>
            <a:br>
              <a:rPr 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 bé tìm </a:t>
            </a:r>
            <a:r>
              <a:rPr 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hìa</a:t>
            </a:r>
            <a:br>
              <a:rPr 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không tự xúc</a:t>
            </a:r>
            <a:br>
              <a:rPr 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 nào cũng chê.</a:t>
            </a:r>
            <a:endParaRPr lang="en-US" sz="24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8149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Content Placeholder 3" descr="MƯA HÌNH NỀN.gif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03213"/>
            <a:ext cx="8763000" cy="6554787"/>
          </a:xfrm>
        </p:spPr>
      </p:pic>
      <p:pic>
        <p:nvPicPr>
          <p:cNvPr id="5" name="Picture 12" descr="lang hoa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450" y="5334000"/>
            <a:ext cx="135255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2" descr="lang hoa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52400"/>
            <a:ext cx="135255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 descr="lang hoa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105400"/>
            <a:ext cx="135255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 descr="lang hoa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33400"/>
            <a:ext cx="135255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7" descr="Butterfly-01-jun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0"/>
            <a:ext cx="1550988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7" descr="Butterfly-01-jun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343400"/>
            <a:ext cx="1550988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Picture 42" descr="20070910141832536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00"/>
            <a:ext cx="4572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4" name="Picture 42" descr="20070910141832536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2590800"/>
            <a:ext cx="4572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1143000" y="2895600"/>
            <a:ext cx="6292813" cy="132343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80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ĐÀM THOẠI</a:t>
            </a:r>
          </a:p>
        </p:txBody>
      </p:sp>
      <p:pic>
        <p:nvPicPr>
          <p:cNvPr id="21516" name="Picture 8" descr="x53122380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248400" y="-838200"/>
            <a:ext cx="7620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7" name="Picture 8" descr="x53122380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81400" y="-838200"/>
            <a:ext cx="7620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8" name="Picture 8" descr="x53122380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057400" y="5105400"/>
            <a:ext cx="7620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9" name="Picture 8" descr="x53122380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295900" y="4381500"/>
            <a:ext cx="7620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51" y="34466"/>
            <a:ext cx="943038" cy="943038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436"/>
    </mc:Choice>
    <mc:Fallback xmlns="">
      <p:transition spd="slow" advTm="94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7999"/>
          </a:xfrm>
        </p:spPr>
      </p:pic>
      <p:sp>
        <p:nvSpPr>
          <p:cNvPr id="7" name="TextBox 6"/>
          <p:cNvSpPr txBox="1"/>
          <p:nvPr/>
        </p:nvSpPr>
        <p:spPr>
          <a:xfrm>
            <a:off x="1998618" y="1738993"/>
            <a:ext cx="54864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700" b="1">
                <a:solidFill>
                  <a:srgbClr val="0000FF"/>
                </a:solidFill>
                <a:cs typeface="Times New Roman" panose="02020603050405020304" pitchFamily="18" charset="0"/>
              </a:rPr>
              <a:t>*Cô vừa đọc cho chúng mình nghe bài thơ gì?</a:t>
            </a: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700" b="1">
                <a:solidFill>
                  <a:srgbClr val="0000FF"/>
                </a:solidFill>
                <a:cs typeface="Times New Roman" panose="02020603050405020304" pitchFamily="18" charset="0"/>
              </a:rPr>
              <a:t>*Bài thơ do ai sáng tác?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7709"/>
            <a:ext cx="942109" cy="94210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40139097"/>
      </p:ext>
    </p:extLst>
  </p:cSld>
  <p:clrMapOvr>
    <a:masterClrMapping/>
  </p:clrMapOvr>
  <p:transition spd="slow" advTm="8394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2.5|0.8|1.8|5.2|6.7|1.8|3.7|0.9|1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0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9|4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1328</TotalTime>
  <Words>409</Words>
  <Application>Microsoft Office PowerPoint</Application>
  <PresentationFormat>On-screen Show (4:3)</PresentationFormat>
  <Paragraphs>40</Paragraphs>
  <Slides>20</Slides>
  <Notes>2</Notes>
  <HiddenSlides>0</HiddenSlides>
  <MMClips>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Calibri</vt:lpstr>
      <vt:lpstr>Calibri Light</vt:lpstr>
      <vt:lpstr>Times New Roman</vt:lpstr>
      <vt:lpstr>Office Theme</vt:lpstr>
      <vt:lpstr>1_Office Theme</vt:lpstr>
      <vt:lpstr>2_Office Theme</vt:lpstr>
      <vt:lpstr>2_Default Design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@Minh Nhat@</dc:creator>
  <cp:lastModifiedBy>Windows 10</cp:lastModifiedBy>
  <cp:revision>142</cp:revision>
  <dcterms:created xsi:type="dcterms:W3CDTF">2009-12-17T01:39:55Z</dcterms:created>
  <dcterms:modified xsi:type="dcterms:W3CDTF">2023-10-10T02:42:17Z</dcterms:modified>
</cp:coreProperties>
</file>