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4" r:id="rId3"/>
    <p:sldId id="259" r:id="rId4"/>
    <p:sldId id="265" r:id="rId5"/>
    <p:sldId id="266" r:id="rId6"/>
    <p:sldId id="260" r:id="rId7"/>
    <p:sldId id="290" r:id="rId8"/>
    <p:sldId id="268" r:id="rId9"/>
    <p:sldId id="263" r:id="rId10"/>
    <p:sldId id="284" r:id="rId11"/>
    <p:sldId id="285" r:id="rId12"/>
    <p:sldId id="286" r:id="rId13"/>
    <p:sldId id="261" r:id="rId14"/>
    <p:sldId id="276" r:id="rId15"/>
    <p:sldId id="274" r:id="rId16"/>
    <p:sldId id="275" r:id="rId17"/>
    <p:sldId id="269" r:id="rId18"/>
    <p:sldId id="278" r:id="rId19"/>
    <p:sldId id="279" r:id="rId20"/>
    <p:sldId id="280" r:id="rId21"/>
    <p:sldId id="281" r:id="rId22"/>
    <p:sldId id="283" r:id="rId23"/>
    <p:sldId id="289" r:id="rId24"/>
    <p:sldId id="287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87" autoAdjust="0"/>
  </p:normalViewPr>
  <p:slideViewPr>
    <p:cSldViewPr>
      <p:cViewPr varScale="1">
        <p:scale>
          <a:sx n="94" d="100"/>
          <a:sy n="94" d="100"/>
        </p:scale>
        <p:origin x="20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64EF1-6457-49DA-B540-CF5DDCECFB26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Chuẩn bị: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Mỗi trẻ 2 cái bát, 2 cái thìa, 1 bảng con, thẻ số 1,2.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Đồ dùng trong lớp có số lượng 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Nhạc.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Một con xúc xắc to, 2 ngôi nhà.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Thảm ngồi cho trẻ.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Kiến thức: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Trẻ đến 2, nhận biết số 1-2, nhận biết nhóm có 1- 2 đối tượng.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Kỹ năng: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Đếm lần lượt.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Phát huy tính tích cực, phát triển tư duy cho trẻ.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Thái độ: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- Trẻ hứng thú tham gia hoạt động.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       - Biết thực hiện các yêu cầu của cô.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Music\FILE_20210830_170643_Tho&#7841;i%2000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575727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 HOA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76500" y="1504434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2286000"/>
            <a:ext cx="59436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tuổi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. B2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Nguyễn Thị Nga</a:t>
            </a:r>
            <a:br>
              <a:rPr lang="vi-VN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                   Đới Thị Hà Tiên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3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1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0" y="3599664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80103" y="2438399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645" y="2519619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13" y="2541742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37754-B263-4411-A9CC-FDEB607297FB}"/>
              </a:ext>
            </a:extLst>
          </p:cNvPr>
          <p:cNvSpPr txBox="1"/>
          <p:nvPr/>
        </p:nvSpPr>
        <p:spPr>
          <a:xfrm>
            <a:off x="7772400" y="3988876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C5EC6-9E3D-4F20-A0BF-F907C4531EFC}"/>
              </a:ext>
            </a:extLst>
          </p:cNvPr>
          <p:cNvSpPr txBox="1"/>
          <p:nvPr/>
        </p:nvSpPr>
        <p:spPr>
          <a:xfrm>
            <a:off x="9601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2FEC6-FA43-4A5A-B7EB-1FB3271CB2B1}"/>
              </a:ext>
            </a:extLst>
          </p:cNvPr>
          <p:cNvSpPr txBox="1"/>
          <p:nvPr/>
        </p:nvSpPr>
        <p:spPr>
          <a:xfrm flipH="1">
            <a:off x="9601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533400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3352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4267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6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2200" y="2590800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43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520273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3505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3505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296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" y="1737061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65" y="1814511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81200" y="1176040"/>
            <a:ext cx="5638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đế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2, nhận biết số 1-2, nhận biết nhóm có 1- 2 đối tượng.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 - Đếm lần lượt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1,2.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- Phát huy tính tích cực, phát triển tư duy cho trẻ.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Biết thực hiện các yêu cầu của cô</a:t>
            </a:r>
            <a:r>
              <a:rPr lang="vi-VN" sz="2800" b="1" dirty="0"/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0830_170643_Thoại 00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010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7664589"/>
              </p:ext>
            </p:extLst>
          </p:nvPr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50E3A7-5475-45AD-BEBB-9C237CB2D00B}"/>
              </a:ext>
            </a:extLst>
          </p:cNvPr>
          <p:cNvSpPr/>
          <p:nvPr/>
        </p:nvSpPr>
        <p:spPr>
          <a:xfrm>
            <a:off x="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623" y="662790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626" y="3103605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906" y="2587652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204" y="2048162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382" y="2180357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266048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744" y="2139774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47" y="1311934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715" y="3116131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6929F5-8DDD-4F51-BEF3-65A7EF0870E1}"/>
              </a:ext>
            </a:extLst>
          </p:cNvPr>
          <p:cNvSpPr/>
          <p:nvPr/>
        </p:nvSpPr>
        <p:spPr>
          <a:xfrm>
            <a:off x="-2286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B561E-4C83-45C4-81E5-E679B164D76A}"/>
              </a:ext>
            </a:extLst>
          </p:cNvPr>
          <p:cNvSpPr txBox="1"/>
          <p:nvPr/>
        </p:nvSpPr>
        <p:spPr>
          <a:xfrm>
            <a:off x="304800" y="5257800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88392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:Các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601EA2-D527-465E-B29D-7F2C81990D8D}"/>
              </a:ext>
            </a:extLst>
          </p:cNvPr>
          <p:cNvGrpSpPr/>
          <p:nvPr/>
        </p:nvGrpSpPr>
        <p:grpSpPr>
          <a:xfrm>
            <a:off x="5491777" y="2424813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85965-E8D5-4DE2-9AB2-8304741053F0}"/>
              </a:ext>
            </a:extLst>
          </p:cNvPr>
          <p:cNvGrpSpPr/>
          <p:nvPr/>
        </p:nvGrpSpPr>
        <p:grpSpPr>
          <a:xfrm>
            <a:off x="1861185" y="4789263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8A3D44-E985-49C3-96DB-4E60C6A132E2}"/>
              </a:ext>
            </a:extLst>
          </p:cNvPr>
          <p:cNvGrpSpPr/>
          <p:nvPr/>
        </p:nvGrpSpPr>
        <p:grpSpPr>
          <a:xfrm>
            <a:off x="727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1981200" y="7620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2. Chuẩn bị: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- Mỗi trẻ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+mj-lt"/>
              </a:rPr>
              <a:t>, 2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600" dirty="0">
                <a:latin typeface="+mj-lt"/>
              </a:rPr>
              <a:t>, 1 bả</a:t>
            </a:r>
            <a:r>
              <a:rPr lang="en-US" sz="3600" dirty="0" err="1">
                <a:latin typeface="+mj-lt"/>
              </a:rPr>
              <a:t>ng</a:t>
            </a:r>
            <a:r>
              <a:rPr lang="vi-VN" sz="3600" dirty="0">
                <a:latin typeface="+mj-lt"/>
              </a:rPr>
              <a:t>, thẻ số 1,2.</a:t>
            </a:r>
          </a:p>
          <a:p>
            <a:r>
              <a:rPr lang="vi-VN" sz="3600" dirty="0">
                <a:latin typeface="+mj-lt"/>
              </a:rPr>
              <a:t>- Đồ dùng có số lượng 2.</a:t>
            </a:r>
          </a:p>
          <a:p>
            <a:pPr>
              <a:buFontTx/>
              <a:buChar char="-"/>
            </a:pPr>
            <a:r>
              <a:rPr lang="vi-VN" sz="3600" dirty="0">
                <a:latin typeface="+mj-lt"/>
              </a:rPr>
              <a:t>Nhạc.</a:t>
            </a:r>
          </a:p>
          <a:p>
            <a:r>
              <a:rPr lang="vi-VN" sz="3600" dirty="0">
                <a:latin typeface="+mj-lt"/>
              </a:rPr>
              <a:t>.</a:t>
            </a:r>
          </a:p>
          <a:p>
            <a:endParaRPr lang="vi-VN" sz="36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TT - GDCD 6 - Tiết 27">
            <a:extLst>
              <a:ext uri="{FF2B5EF4-FFF2-40B4-BE49-F238E27FC236}">
                <a16:creationId xmlns:a16="http://schemas.microsoft.com/office/drawing/2014/main" id="{0D50BB2F-28BB-49CF-BAD2-3A6AE2F5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5352BC-1A64-4640-9D45-846E5BA56775}"/>
              </a:ext>
            </a:extLst>
          </p:cNvPr>
          <p:cNvSpPr/>
          <p:nvPr/>
        </p:nvSpPr>
        <p:spPr>
          <a:xfrm>
            <a:off x="1600221" y="1524004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05633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E1810C-7300-478A-877E-6020BCC9989E}"/>
              </a:ext>
            </a:extLst>
          </p:cNvPr>
          <p:cNvSpPr/>
          <p:nvPr/>
        </p:nvSpPr>
        <p:spPr>
          <a:xfrm>
            <a:off x="1981199" y="28193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FE6AAB-D737-433A-840A-9E840575044F}"/>
              </a:ext>
            </a:extLst>
          </p:cNvPr>
          <p:cNvSpPr/>
          <p:nvPr/>
        </p:nvSpPr>
        <p:spPr>
          <a:xfrm>
            <a:off x="2438399" y="42417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3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E9E94-7B0E-408A-B45D-0D08EEC18636}"/>
              </a:ext>
            </a:extLst>
          </p:cNvPr>
          <p:cNvSpPr/>
          <p:nvPr/>
        </p:nvSpPr>
        <p:spPr>
          <a:xfrm>
            <a:off x="5913120" y="2321560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393E83-F3B2-4BC9-A0AA-8241CE1B433C}"/>
              </a:ext>
            </a:extLst>
          </p:cNvPr>
          <p:cNvSpPr/>
          <p:nvPr/>
        </p:nvSpPr>
        <p:spPr>
          <a:xfrm>
            <a:off x="6370320" y="373583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1" name="Rounded Rectangle 10"/>
          <p:cNvSpPr/>
          <p:nvPr/>
        </p:nvSpPr>
        <p:spPr>
          <a:xfrm>
            <a:off x="685800" y="609600"/>
            <a:ext cx="792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HỌC TOÁN GỒM CÁC PHẦN SAU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AE737-E0E1-44C6-AA57-F74269BA8DE7}"/>
              </a:ext>
            </a:extLst>
          </p:cNvPr>
          <p:cNvSpPr txBox="1"/>
          <p:nvPr/>
        </p:nvSpPr>
        <p:spPr>
          <a:xfrm>
            <a:off x="685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220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1971366"/>
              </p:ext>
            </p:extLst>
          </p:nvPr>
        </p:nvGraphicFramePr>
        <p:xfrm>
          <a:off x="1524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4800" y="31242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2000" y="29718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95400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700</Words>
  <Application>Microsoft Office PowerPoint</Application>
  <PresentationFormat>On-screen Show (4:3)</PresentationFormat>
  <Paragraphs>289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120</cp:revision>
  <dcterms:created xsi:type="dcterms:W3CDTF">2021-08-26T02:44:32Z</dcterms:created>
  <dcterms:modified xsi:type="dcterms:W3CDTF">2023-10-06T16:47:03Z</dcterms:modified>
</cp:coreProperties>
</file>