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92" r:id="rId3"/>
    <p:sldId id="297" r:id="rId4"/>
    <p:sldId id="287" r:id="rId5"/>
    <p:sldId id="293" r:id="rId6"/>
    <p:sldId id="259" r:id="rId7"/>
    <p:sldId id="279" r:id="rId8"/>
    <p:sldId id="295" r:id="rId9"/>
    <p:sldId id="288" r:id="rId10"/>
    <p:sldId id="260" r:id="rId11"/>
    <p:sldId id="280" r:id="rId12"/>
    <p:sldId id="281" r:id="rId13"/>
    <p:sldId id="283" r:id="rId14"/>
    <p:sldId id="282" r:id="rId15"/>
    <p:sldId id="270" r:id="rId16"/>
    <p:sldId id="289" r:id="rId17"/>
    <p:sldId id="285" r:id="rId18"/>
    <p:sldId id="286" r:id="rId19"/>
    <p:sldId id="290" r:id="rId20"/>
    <p:sldId id="29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A8D"/>
    <a:srgbClr val="0000FF"/>
    <a:srgbClr val="2D11FB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98BBF3-41FF-45AA-B748-A8592CE0508A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A9FCB-9FF5-4AD8-85C7-AE9557A02F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84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13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61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8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876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233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13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356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137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22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97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928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14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940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841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261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77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01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45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88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75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8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06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7F533-90FC-4150-8C7D-43855B854D11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99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249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4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8.mp4"/><Relationship Id="rId7" Type="http://schemas.openxmlformats.org/officeDocument/2006/relationships/image" Target="../media/image15.jpeg"/><Relationship Id="rId2" Type="http://schemas.microsoft.com/office/2007/relationships/media" Target="../media/media8.mp4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9.m4a"/><Relationship Id="rId10" Type="http://schemas.openxmlformats.org/officeDocument/2006/relationships/image" Target="../media/image18.png"/><Relationship Id="rId4" Type="http://schemas.microsoft.com/office/2007/relationships/media" Target="../media/media9.m4a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video" Target="../media/media8.mp4"/><Relationship Id="rId7" Type="http://schemas.openxmlformats.org/officeDocument/2006/relationships/image" Target="../media/image19.jpeg"/><Relationship Id="rId12" Type="http://schemas.openxmlformats.org/officeDocument/2006/relationships/image" Target="../media/image18.png"/><Relationship Id="rId2" Type="http://schemas.microsoft.com/office/2007/relationships/media" Target="../media/media8.mp4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3.png"/><Relationship Id="rId5" Type="http://schemas.openxmlformats.org/officeDocument/2006/relationships/audio" Target="../media/media10.m4a"/><Relationship Id="rId10" Type="http://schemas.openxmlformats.org/officeDocument/2006/relationships/image" Target="../media/image22.jpeg"/><Relationship Id="rId4" Type="http://schemas.microsoft.com/office/2007/relationships/media" Target="../media/media10.m4a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video" Target="../media/media8.mp4"/><Relationship Id="rId7" Type="http://schemas.openxmlformats.org/officeDocument/2006/relationships/image" Target="../media/image24.jpeg"/><Relationship Id="rId2" Type="http://schemas.microsoft.com/office/2007/relationships/media" Target="../media/media8.mp4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1.m4a"/><Relationship Id="rId4" Type="http://schemas.microsoft.com/office/2007/relationships/media" Target="../media/media11.m4a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video" Target="../media/media8.mp4"/><Relationship Id="rId7" Type="http://schemas.openxmlformats.org/officeDocument/2006/relationships/image" Target="../media/image15.jpeg"/><Relationship Id="rId2" Type="http://schemas.microsoft.com/office/2007/relationships/media" Target="../media/media8.mp4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2.m4a"/><Relationship Id="rId4" Type="http://schemas.microsoft.com/office/2007/relationships/media" Target="../media/media12.m4a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0"/>
            <a:ext cx="9347200" cy="701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152400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143000"/>
            <a:ext cx="1479451" cy="10984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3743325"/>
            <a:ext cx="617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C1</a:t>
            </a:r>
          </a:p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62298" y="633589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2022- 2023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28801" y="3228945"/>
            <a:ext cx="7062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TOÁN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63898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5640859" y="1524000"/>
            <a:ext cx="3179805" cy="27432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50292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âm thanh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240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3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0"/>
    </mc:Choice>
    <mc:Fallback xmlns="">
      <p:transition spd="slow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2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3.33333E-6 2.22222E-6 L -0.65 0.0111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00" y="55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3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-0.65 0.01111 L 0.01563 -2.22222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81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 2 4"/>
          <p:cNvSpPr/>
          <p:nvPr/>
        </p:nvSpPr>
        <p:spPr>
          <a:xfrm rot="1488581">
            <a:off x="994561" y="663629"/>
            <a:ext cx="7182298" cy="6045645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7801" y="2590800"/>
            <a:ext cx="594359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 algn="ctr"/>
            <a:r>
              <a:rPr lang="en-US" sz="5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âm thanh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5845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9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grpId="0" nodeType="withEffect">
                                  <p:stCondLst>
                                    <p:cond delay="10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grpId="0" nodeType="withEffect">
                                  <p:stCondLst>
                                    <p:cond delay="10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62000" y="1005016"/>
            <a:ext cx="3352800" cy="31859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4648200" y="533400"/>
            <a:ext cx="3820297" cy="36576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9962" y="4756098"/>
            <a:ext cx="3687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7595" y="4694543"/>
            <a:ext cx="4021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ền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2222" y="654702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3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201549" y="1219200"/>
            <a:ext cx="3352800" cy="31859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457200" y="739346"/>
            <a:ext cx="3820297" cy="36576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3745" y="4856205"/>
            <a:ext cx="3687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0" y="4733094"/>
            <a:ext cx="4021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57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 2 4"/>
          <p:cNvSpPr/>
          <p:nvPr/>
        </p:nvSpPr>
        <p:spPr>
          <a:xfrm rot="1488581">
            <a:off x="994561" y="663629"/>
            <a:ext cx="7182298" cy="6045645"/>
          </a:xfrm>
          <a:prstGeom prst="irregularSeal2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0" y="2514600"/>
            <a:ext cx="5486400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2D11FB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2D11FB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2D11FB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2D11FB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</a:t>
            </a:r>
            <a:endParaRPr lang="en-US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2D11FB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b="1" cap="none" spc="0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60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60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endParaRPr lang="en-US" sz="6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CC0066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âm thanh 12 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607" y="6518219"/>
            <a:ext cx="318510" cy="31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F12763-789D-4EA7-9A6F-D415DA19E9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282369-BD21-41C1-91A0-68D5902F9047}"/>
              </a:ext>
            </a:extLst>
          </p:cNvPr>
          <p:cNvSpPr txBox="1"/>
          <p:nvPr/>
        </p:nvSpPr>
        <p:spPr>
          <a:xfrm>
            <a:off x="2743200" y="152400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B8F134-0FF3-4DE6-BAC1-9CADBE84667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t="17778" r="2225" b="10000"/>
          <a:stretch/>
        </p:blipFill>
        <p:spPr>
          <a:xfrm>
            <a:off x="2895600" y="889575"/>
            <a:ext cx="2500604" cy="154882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AC485FA-01EF-41A5-8119-6B862236560E}"/>
              </a:ext>
            </a:extLst>
          </p:cNvPr>
          <p:cNvGrpSpPr/>
          <p:nvPr/>
        </p:nvGrpSpPr>
        <p:grpSpPr>
          <a:xfrm>
            <a:off x="345831" y="3429000"/>
            <a:ext cx="2661138" cy="2655863"/>
            <a:chOff x="345831" y="3429000"/>
            <a:chExt cx="2661138" cy="26558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6DC245C-518D-476E-A46A-F78F73878D3B}"/>
                </a:ext>
              </a:extLst>
            </p:cNvPr>
            <p:cNvSpPr/>
            <p:nvPr/>
          </p:nvSpPr>
          <p:spPr>
            <a:xfrm>
              <a:off x="345831" y="3429000"/>
              <a:ext cx="2661138" cy="18827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C3EB6C-26FE-4F44-A9D9-CBFD5B612926}"/>
                </a:ext>
              </a:extLst>
            </p:cNvPr>
            <p:cNvSpPr txBox="1"/>
            <p:nvPr/>
          </p:nvSpPr>
          <p:spPr>
            <a:xfrm>
              <a:off x="731813" y="5703863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5996BB-27F0-4D83-BD92-F46CE67210F8}"/>
              </a:ext>
            </a:extLst>
          </p:cNvPr>
          <p:cNvGrpSpPr/>
          <p:nvPr/>
        </p:nvGrpSpPr>
        <p:grpSpPr>
          <a:xfrm>
            <a:off x="6547338" y="3451274"/>
            <a:ext cx="2209800" cy="2633589"/>
            <a:chOff x="6547338" y="3451274"/>
            <a:chExt cx="2209800" cy="2633589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90AC3033-74AF-431F-A027-215FE20FBBF6}"/>
                </a:ext>
              </a:extLst>
            </p:cNvPr>
            <p:cNvSpPr/>
            <p:nvPr/>
          </p:nvSpPr>
          <p:spPr>
            <a:xfrm>
              <a:off x="6547338" y="3451274"/>
              <a:ext cx="2209800" cy="1882726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42E44B-CBA5-4C28-839B-709EBA90A2EC}"/>
                </a:ext>
              </a:extLst>
            </p:cNvPr>
            <p:cNvSpPr txBox="1"/>
            <p:nvPr/>
          </p:nvSpPr>
          <p:spPr>
            <a:xfrm>
              <a:off x="6707651" y="5703863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CC469-1CE3-462A-92D3-C0A9F66365F0}"/>
              </a:ext>
            </a:extLst>
          </p:cNvPr>
          <p:cNvGrpSpPr/>
          <p:nvPr/>
        </p:nvGrpSpPr>
        <p:grpSpPr>
          <a:xfrm>
            <a:off x="3788019" y="3440137"/>
            <a:ext cx="2019300" cy="2644726"/>
            <a:chOff x="3788019" y="3440137"/>
            <a:chExt cx="2019300" cy="264472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315B6C1-7969-4E75-BBED-B638584273AC}"/>
                </a:ext>
              </a:extLst>
            </p:cNvPr>
            <p:cNvSpPr/>
            <p:nvPr/>
          </p:nvSpPr>
          <p:spPr>
            <a:xfrm>
              <a:off x="3788019" y="3440137"/>
              <a:ext cx="2019300" cy="1905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9B0191-C5B4-4779-AEA3-335E632F4BE4}"/>
                </a:ext>
              </a:extLst>
            </p:cNvPr>
            <p:cNvSpPr txBox="1"/>
            <p:nvPr/>
          </p:nvSpPr>
          <p:spPr>
            <a:xfrm>
              <a:off x="3853082" y="5703863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y2meta.com - Đếm ngược 5s">
            <a:hlinkClick r:id="" action="ppaction://media"/>
            <a:extLst>
              <a:ext uri="{FF2B5EF4-FFF2-40B4-BE49-F238E27FC236}">
                <a16:creationId xmlns:a16="http://schemas.microsoft.com/office/drawing/2014/main" id="{4A97D21D-DC97-4706-BD4A-AE2E1C15961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848600" y="44927"/>
            <a:ext cx="1295400" cy="849337"/>
          </a:xfrm>
          <a:prstGeom prst="rect">
            <a:avLst/>
          </a:prstGeom>
        </p:spPr>
      </p:pic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FD711199-EF32-488C-AA6A-98F9EEBA18D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457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44"/>
    </mc:Choice>
    <mc:Fallback xmlns="">
      <p:transition spd="slow" advTm="38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29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993" objId="23"/>
        <p14:triggerEvt type="onClick" time="20994" objId="23"/>
        <p14:stopEvt time="28328" objId="2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B36463-78F9-4EEE-BA2A-F5ED80BC9D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" y="0"/>
            <a:ext cx="9143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8AB26B-E0F7-4FBB-8275-A905DEFB67B3}"/>
              </a:ext>
            </a:extLst>
          </p:cNvPr>
          <p:cNvSpPr txBox="1"/>
          <p:nvPr/>
        </p:nvSpPr>
        <p:spPr>
          <a:xfrm>
            <a:off x="1066800" y="-17139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A6F906-1B39-41B7-9C07-D29DFE8F9705}"/>
              </a:ext>
            </a:extLst>
          </p:cNvPr>
          <p:cNvSpPr/>
          <p:nvPr/>
        </p:nvSpPr>
        <p:spPr>
          <a:xfrm>
            <a:off x="3581400" y="966637"/>
            <a:ext cx="2057399" cy="18527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6F5EF0B-7AC1-46ED-BD5B-66412BD14E46}"/>
              </a:ext>
            </a:extLst>
          </p:cNvPr>
          <p:cNvGrpSpPr/>
          <p:nvPr/>
        </p:nvGrpSpPr>
        <p:grpSpPr>
          <a:xfrm>
            <a:off x="762000" y="3429000"/>
            <a:ext cx="1905000" cy="2482971"/>
            <a:chOff x="762000" y="3429000"/>
            <a:chExt cx="1905000" cy="24829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BFBDE40-8D49-4E86-A881-13FAE8305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2000" y="3429000"/>
              <a:ext cx="1905000" cy="190627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ACAF58-D4AE-417E-A2F9-166F14C2CD7A}"/>
                </a:ext>
              </a:extLst>
            </p:cNvPr>
            <p:cNvSpPr txBox="1"/>
            <p:nvPr/>
          </p:nvSpPr>
          <p:spPr>
            <a:xfrm>
              <a:off x="990600" y="5542639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C8ADF0-279E-4633-918E-1A55F792658B}"/>
              </a:ext>
            </a:extLst>
          </p:cNvPr>
          <p:cNvGrpSpPr/>
          <p:nvPr/>
        </p:nvGrpSpPr>
        <p:grpSpPr>
          <a:xfrm>
            <a:off x="3733799" y="3465487"/>
            <a:ext cx="1752600" cy="2425876"/>
            <a:chOff x="3733799" y="3465487"/>
            <a:chExt cx="1752600" cy="24258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35DC58-DFDB-4648-95F0-6C96E8F6F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/>
            <a:srcRect l="22222" t="13795" r="18889" b="16667"/>
            <a:stretch/>
          </p:blipFill>
          <p:spPr>
            <a:xfrm>
              <a:off x="3733799" y="3465487"/>
              <a:ext cx="1752600" cy="186978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8AE398-B379-41E9-8EFB-B9B8241DA308}"/>
                </a:ext>
              </a:extLst>
            </p:cNvPr>
            <p:cNvSpPr txBox="1"/>
            <p:nvPr/>
          </p:nvSpPr>
          <p:spPr>
            <a:xfrm>
              <a:off x="3886199" y="5522031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0D4F53-3CD5-4A01-8519-CC244F2A11CC}"/>
              </a:ext>
            </a:extLst>
          </p:cNvPr>
          <p:cNvGrpSpPr/>
          <p:nvPr/>
        </p:nvGrpSpPr>
        <p:grpSpPr>
          <a:xfrm>
            <a:off x="6553198" y="3423136"/>
            <a:ext cx="2209802" cy="2488835"/>
            <a:chOff x="6553198" y="3423136"/>
            <a:chExt cx="2209802" cy="24888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627A69D-6D73-4DCD-A745-6AFD69EFE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53198" y="3423136"/>
              <a:ext cx="2209802" cy="190627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E1FF6E-24AA-4AC9-A1CD-4796E027CE15}"/>
                </a:ext>
              </a:extLst>
            </p:cNvPr>
            <p:cNvSpPr txBox="1"/>
            <p:nvPr/>
          </p:nvSpPr>
          <p:spPr>
            <a:xfrm>
              <a:off x="6934199" y="5542639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đĩa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y2meta.com - Đếm ngược 5s">
            <a:hlinkClick r:id="" action="ppaction://media"/>
            <a:extLst>
              <a:ext uri="{FF2B5EF4-FFF2-40B4-BE49-F238E27FC236}">
                <a16:creationId xmlns:a16="http://schemas.microsoft.com/office/drawing/2014/main" id="{782A5F59-FE9F-4F82-AE27-80A2299ABDE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7482317" y="569696"/>
            <a:ext cx="1622996" cy="1123950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ACAAE43B-F429-46D0-AE76-CAFDFBD90DF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83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71"/>
    </mc:Choice>
    <mc:Fallback xmlns="">
      <p:transition spd="slow" advTm="41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29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228" objId="23"/>
        <p14:triggerEvt type="onClick" time="24228" objId="23"/>
        <p14:stopEvt time="31558" objId="2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CF5C28-5BEB-4816-AA5C-211E6777B7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B61719-7FCD-4E28-AF88-3FA4F9772277}"/>
              </a:ext>
            </a:extLst>
          </p:cNvPr>
          <p:cNvSpPr txBox="1"/>
          <p:nvPr/>
        </p:nvSpPr>
        <p:spPr>
          <a:xfrm>
            <a:off x="1295400" y="15240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4D7555-DC47-4F70-B30C-4D549BCC4F5D}"/>
              </a:ext>
            </a:extLst>
          </p:cNvPr>
          <p:cNvGrpSpPr/>
          <p:nvPr/>
        </p:nvGrpSpPr>
        <p:grpSpPr>
          <a:xfrm>
            <a:off x="403274" y="2438400"/>
            <a:ext cx="2095500" cy="2819400"/>
            <a:chOff x="403274" y="2438400"/>
            <a:chExt cx="2095500" cy="2819400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63CCF1B8-D41B-42F3-B504-4C5109450B60}"/>
                </a:ext>
              </a:extLst>
            </p:cNvPr>
            <p:cNvSpPr/>
            <p:nvPr/>
          </p:nvSpPr>
          <p:spPr>
            <a:xfrm>
              <a:off x="403274" y="2438400"/>
              <a:ext cx="2095500" cy="2286000"/>
            </a:xfrm>
            <a:prstGeom prst="triangle">
              <a:avLst>
                <a:gd name="adj" fmla="val 49329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8364526-EF0D-4EF2-BB1D-C4AC5667152F}"/>
                </a:ext>
              </a:extLst>
            </p:cNvPr>
            <p:cNvSpPr txBox="1"/>
            <p:nvPr/>
          </p:nvSpPr>
          <p:spPr>
            <a:xfrm>
              <a:off x="506437" y="4876800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899C410-2DDF-42DE-8FAC-148AF21F6760}"/>
              </a:ext>
            </a:extLst>
          </p:cNvPr>
          <p:cNvGrpSpPr/>
          <p:nvPr/>
        </p:nvGrpSpPr>
        <p:grpSpPr>
          <a:xfrm>
            <a:off x="3276600" y="2438400"/>
            <a:ext cx="2362200" cy="2848122"/>
            <a:chOff x="3276600" y="2438400"/>
            <a:chExt cx="2362200" cy="284812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D59B5AB-4065-4E8D-A86B-0484F0731EED}"/>
                </a:ext>
              </a:extLst>
            </p:cNvPr>
            <p:cNvSpPr/>
            <p:nvPr/>
          </p:nvSpPr>
          <p:spPr>
            <a:xfrm>
              <a:off x="3276600" y="2438400"/>
              <a:ext cx="2362200" cy="2286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85498B-FD0E-48DF-8C2E-62CAD341D77F}"/>
                </a:ext>
              </a:extLst>
            </p:cNvPr>
            <p:cNvSpPr txBox="1"/>
            <p:nvPr/>
          </p:nvSpPr>
          <p:spPr>
            <a:xfrm>
              <a:off x="3513113" y="4905522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F2D2F3-9A38-48ED-8E65-9A5B7ECCFD1E}"/>
              </a:ext>
            </a:extLst>
          </p:cNvPr>
          <p:cNvGrpSpPr/>
          <p:nvPr/>
        </p:nvGrpSpPr>
        <p:grpSpPr>
          <a:xfrm>
            <a:off x="6416627" y="2438400"/>
            <a:ext cx="2333478" cy="2848122"/>
            <a:chOff x="6416627" y="2438400"/>
            <a:chExt cx="2333478" cy="2848122"/>
          </a:xfrm>
        </p:grpSpPr>
        <p:sp>
          <p:nvSpPr>
            <p:cNvPr id="10" name="Star: 5 Points 9">
              <a:extLst>
                <a:ext uri="{FF2B5EF4-FFF2-40B4-BE49-F238E27FC236}">
                  <a16:creationId xmlns:a16="http://schemas.microsoft.com/office/drawing/2014/main" id="{1BE259CF-6A55-4ACA-8E3E-7D4EE1241150}"/>
                </a:ext>
              </a:extLst>
            </p:cNvPr>
            <p:cNvSpPr/>
            <p:nvPr/>
          </p:nvSpPr>
          <p:spPr>
            <a:xfrm>
              <a:off x="6416627" y="2438400"/>
              <a:ext cx="2333478" cy="2286000"/>
            </a:xfrm>
            <a:prstGeom prst="star5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3FE7BEE-ADED-4E9C-BFEC-CDD81E5FD6C6}"/>
                </a:ext>
              </a:extLst>
            </p:cNvPr>
            <p:cNvSpPr txBox="1"/>
            <p:nvPr/>
          </p:nvSpPr>
          <p:spPr>
            <a:xfrm>
              <a:off x="6638779" y="4905522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y2meta.com - Đếm ngược 5s">
            <a:hlinkClick r:id="" action="ppaction://media"/>
            <a:extLst>
              <a:ext uri="{FF2B5EF4-FFF2-40B4-BE49-F238E27FC236}">
                <a16:creationId xmlns:a16="http://schemas.microsoft.com/office/drawing/2014/main" id="{EABD2CA9-EBB9-4CEF-8895-79C9FEE1F6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433603" y="770439"/>
            <a:ext cx="1634197" cy="982161"/>
          </a:xfrm>
          <a:prstGeom prst="rect">
            <a:avLst/>
          </a:prstGeom>
        </p:spPr>
      </p:pic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44E8744C-07EF-43C5-AC8F-5C8764B5FDC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38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45"/>
    </mc:Choice>
    <mc:Fallback xmlns="">
      <p:transition spd="slow" advTm="35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29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982" objId="26"/>
        <p14:triggerEvt type="onClick" time="20982" objId="26"/>
        <p14:stopEvt time="28300" objId="26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A98A90-3A0C-4735-BAD6-597383F23D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172FF6-2D84-48B0-9565-014635F7B647}"/>
              </a:ext>
            </a:extLst>
          </p:cNvPr>
          <p:cNvSpPr txBox="1"/>
          <p:nvPr/>
        </p:nvSpPr>
        <p:spPr>
          <a:xfrm>
            <a:off x="914400" y="152400"/>
            <a:ext cx="662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B3C3E5-E284-47B7-A2F0-CF6CCF82D91D}"/>
              </a:ext>
            </a:extLst>
          </p:cNvPr>
          <p:cNvGrpSpPr/>
          <p:nvPr/>
        </p:nvGrpSpPr>
        <p:grpSpPr>
          <a:xfrm>
            <a:off x="425983" y="2667000"/>
            <a:ext cx="2209800" cy="2974731"/>
            <a:chOff x="425983" y="2667000"/>
            <a:chExt cx="2209800" cy="297473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D2DFA61-B2EA-4851-BD9B-79368CB80691}"/>
                </a:ext>
              </a:extLst>
            </p:cNvPr>
            <p:cNvSpPr/>
            <p:nvPr/>
          </p:nvSpPr>
          <p:spPr>
            <a:xfrm>
              <a:off x="425983" y="2667000"/>
              <a:ext cx="2209800" cy="2209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EEA5F0-B973-4680-84F7-6F3F02577460}"/>
                </a:ext>
              </a:extLst>
            </p:cNvPr>
            <p:cNvSpPr txBox="1"/>
            <p:nvPr/>
          </p:nvSpPr>
          <p:spPr>
            <a:xfrm>
              <a:off x="586296" y="5260731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E41E86-9476-4C46-A602-1AA27D8F8619}"/>
              </a:ext>
            </a:extLst>
          </p:cNvPr>
          <p:cNvGrpSpPr/>
          <p:nvPr/>
        </p:nvGrpSpPr>
        <p:grpSpPr>
          <a:xfrm>
            <a:off x="3143249" y="2667000"/>
            <a:ext cx="2514600" cy="2974731"/>
            <a:chOff x="3143249" y="2667000"/>
            <a:chExt cx="2514600" cy="2974731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1219BE66-2F75-4810-BFC7-BCA6E938E5FE}"/>
                </a:ext>
              </a:extLst>
            </p:cNvPr>
            <p:cNvSpPr/>
            <p:nvPr/>
          </p:nvSpPr>
          <p:spPr>
            <a:xfrm>
              <a:off x="3143249" y="2667000"/>
              <a:ext cx="2514600" cy="220980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554AB3-BF25-4935-961C-90EFC4B1AB78}"/>
                </a:ext>
              </a:extLst>
            </p:cNvPr>
            <p:cNvSpPr txBox="1"/>
            <p:nvPr/>
          </p:nvSpPr>
          <p:spPr>
            <a:xfrm>
              <a:off x="3455962" y="5260731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32736B-2AEF-45EC-B40B-8F9B2E9C8947}"/>
              </a:ext>
            </a:extLst>
          </p:cNvPr>
          <p:cNvGrpSpPr/>
          <p:nvPr/>
        </p:nvGrpSpPr>
        <p:grpSpPr>
          <a:xfrm>
            <a:off x="6438901" y="2667000"/>
            <a:ext cx="2209798" cy="2974731"/>
            <a:chOff x="6438901" y="2667000"/>
            <a:chExt cx="2209798" cy="297473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3CD74A5-1465-4F8F-933D-714383FE7923}"/>
                </a:ext>
              </a:extLst>
            </p:cNvPr>
            <p:cNvSpPr/>
            <p:nvPr/>
          </p:nvSpPr>
          <p:spPr>
            <a:xfrm>
              <a:off x="6438901" y="2667000"/>
              <a:ext cx="2209798" cy="2209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F61CF2-4F09-4932-AA43-6D31EC689C99}"/>
                </a:ext>
              </a:extLst>
            </p:cNvPr>
            <p:cNvSpPr txBox="1"/>
            <p:nvPr/>
          </p:nvSpPr>
          <p:spPr>
            <a:xfrm>
              <a:off x="6599213" y="5260731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y2meta.com - Đếm ngược 5s">
            <a:hlinkClick r:id="" action="ppaction://media"/>
            <a:extLst>
              <a:ext uri="{FF2B5EF4-FFF2-40B4-BE49-F238E27FC236}">
                <a16:creationId xmlns:a16="http://schemas.microsoft.com/office/drawing/2014/main" id="{58188A2B-DE7E-4464-A008-403156A5BB2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751897" y="685800"/>
            <a:ext cx="1239704" cy="764931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A957C80-0720-40C6-A5D1-AC754957490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063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76"/>
    </mc:Choice>
    <mc:Fallback xmlns="">
      <p:transition spd="slow" advTm="35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2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227" objId="16"/>
        <p14:triggerEvt type="onClick" time="17227" objId="16"/>
        <p14:stopEvt time="24550" objId="16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11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1845" y="2967335"/>
            <a:ext cx="7038230" cy="27730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chào và hẹn gặp lại các con!</a:t>
            </a:r>
          </a:p>
        </p:txBody>
      </p:sp>
    </p:spTree>
    <p:extLst>
      <p:ext uri="{BB962C8B-B14F-4D97-AF65-F5344CB8AC3E}">
        <p14:creationId xmlns:p14="http://schemas.microsoft.com/office/powerpoint/2010/main" val="26460054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7759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783773" cy="104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24000" y="2362200"/>
            <a:ext cx="693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Tx/>
              <a:buAutoNum type="arabicPeriod"/>
              <a:defRPr/>
            </a:pPr>
            <a:r>
              <a:rPr lang="vi-VN" sz="3600" b="1" dirty="0">
                <a:solidFill>
                  <a:srgbClr val="0000FF"/>
                </a:solidFill>
                <a:latin typeface="+mj-lt"/>
                <a:cs typeface="Arial" charset="0"/>
                <a:sym typeface="Arial" charset="0"/>
              </a:rPr>
              <a:t>Ổn định tổ chức, gây hứng thú:</a:t>
            </a:r>
          </a:p>
        </p:txBody>
      </p:sp>
    </p:spTree>
    <p:extLst>
      <p:ext uri="{BB962C8B-B14F-4D97-AF65-F5344CB8AC3E}">
        <p14:creationId xmlns:p14="http://schemas.microsoft.com/office/powerpoint/2010/main" val="17713286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05DA31-5D02-4E84-9E14-30AE2FE337C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75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4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WordArt 18"/>
          <p:cNvSpPr>
            <a:spLocks noChangeArrowheads="1" noChangeShapeType="1" noTextEdit="1"/>
          </p:cNvSpPr>
          <p:nvPr/>
        </p:nvSpPr>
        <p:spPr bwMode="auto">
          <a:xfrm>
            <a:off x="914400" y="2895600"/>
            <a:ext cx="7467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Nhận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biết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hình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tròn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24200" y="3743927"/>
            <a:ext cx="3349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236955" y="533400"/>
            <a:ext cx="3124200" cy="304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âm thanh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2951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3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1" animBg="1"/>
      <p:bldP spid="7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5422612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019800" y="1905000"/>
            <a:ext cx="2590800" cy="2514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âm thanh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2400" y="651813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4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0"/>
    </mc:Choice>
    <mc:Fallback xmlns="">
      <p:transition spd="slow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3.33333E-6 -1.11111E-6 L -0.61667 0.00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33" y="27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2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-0.61667 0.00556 L 0 -0.0055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33" y="-55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4" grpId="0" animBg="1"/>
      <p:bldP spid="4" grpId="1" animBg="1"/>
      <p:bldP spid="4" grpId="2" animBg="1"/>
      <p:bldP spid="4" grpId="3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4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WordArt 18"/>
          <p:cNvSpPr>
            <a:spLocks noChangeArrowheads="1" noChangeShapeType="1" noTextEdit="1"/>
          </p:cNvSpPr>
          <p:nvPr/>
        </p:nvSpPr>
        <p:spPr bwMode="auto">
          <a:xfrm>
            <a:off x="914400" y="2895600"/>
            <a:ext cx="7467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Nhận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biết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hình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tam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giác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C3BA9A-41E5-446E-A50F-D14F5B920C2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23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5000" r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>
          <a:xfrm>
            <a:off x="2306595" y="457200"/>
            <a:ext cx="4693508" cy="38100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42544" y="4645628"/>
            <a:ext cx="4021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âm thanh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240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4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4.4|4.2|17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3.8|5.1|16.7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3.9|3.7|16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3.2|3|15.1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218</Words>
  <Application>Microsoft Office PowerPoint</Application>
  <PresentationFormat>On-screen Show (4:3)</PresentationFormat>
  <Paragraphs>40</Paragraphs>
  <Slides>19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Windows 10</cp:lastModifiedBy>
  <cp:revision>48</cp:revision>
  <dcterms:created xsi:type="dcterms:W3CDTF">2017-11-03T07:56:43Z</dcterms:created>
  <dcterms:modified xsi:type="dcterms:W3CDTF">2023-10-10T02:28:56Z</dcterms:modified>
</cp:coreProperties>
</file>