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68" r:id="rId4"/>
    <p:sldId id="259" r:id="rId5"/>
    <p:sldId id="260" r:id="rId6"/>
    <p:sldId id="257" r:id="rId7"/>
    <p:sldId id="258" r:id="rId8"/>
    <p:sldId id="270" r:id="rId9"/>
    <p:sldId id="264" r:id="rId10"/>
    <p:sldId id="261"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p:scale>
          <a:sx n="81" d="100"/>
          <a:sy n="81" d="100"/>
        </p:scale>
        <p:origin x="-258" y="21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2441EE4-13AF-4500-85CE-BA4406EE84E9}" type="datetimeFigureOut">
              <a:rPr lang="en-US" smtClean="0"/>
              <a:t>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A933EE-4D63-4AC9-9164-E817D3F1E230}" type="slidenum">
              <a:rPr lang="en-US" smtClean="0"/>
              <a:t>‹#›</a:t>
            </a:fld>
            <a:endParaRPr lang="en-US"/>
          </a:p>
        </p:txBody>
      </p:sp>
    </p:spTree>
    <p:extLst>
      <p:ext uri="{BB962C8B-B14F-4D97-AF65-F5344CB8AC3E}">
        <p14:creationId xmlns:p14="http://schemas.microsoft.com/office/powerpoint/2010/main" val="3358559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441EE4-13AF-4500-85CE-BA4406EE84E9}" type="datetimeFigureOut">
              <a:rPr lang="en-US" smtClean="0"/>
              <a:t>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A933EE-4D63-4AC9-9164-E817D3F1E230}" type="slidenum">
              <a:rPr lang="en-US" smtClean="0"/>
              <a:t>‹#›</a:t>
            </a:fld>
            <a:endParaRPr lang="en-US"/>
          </a:p>
        </p:txBody>
      </p:sp>
    </p:spTree>
    <p:extLst>
      <p:ext uri="{BB962C8B-B14F-4D97-AF65-F5344CB8AC3E}">
        <p14:creationId xmlns:p14="http://schemas.microsoft.com/office/powerpoint/2010/main" val="2755634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441EE4-13AF-4500-85CE-BA4406EE84E9}" type="datetimeFigureOut">
              <a:rPr lang="en-US" smtClean="0"/>
              <a:t>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A933EE-4D63-4AC9-9164-E817D3F1E230}" type="slidenum">
              <a:rPr lang="en-US" smtClean="0"/>
              <a:t>‹#›</a:t>
            </a:fld>
            <a:endParaRPr lang="en-US"/>
          </a:p>
        </p:txBody>
      </p:sp>
    </p:spTree>
    <p:extLst>
      <p:ext uri="{BB962C8B-B14F-4D97-AF65-F5344CB8AC3E}">
        <p14:creationId xmlns:p14="http://schemas.microsoft.com/office/powerpoint/2010/main" val="3187056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441EE4-13AF-4500-85CE-BA4406EE84E9}" type="datetimeFigureOut">
              <a:rPr lang="en-US" smtClean="0"/>
              <a:t>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A933EE-4D63-4AC9-9164-E817D3F1E230}" type="slidenum">
              <a:rPr lang="en-US" smtClean="0"/>
              <a:t>‹#›</a:t>
            </a:fld>
            <a:endParaRPr lang="en-US"/>
          </a:p>
        </p:txBody>
      </p:sp>
    </p:spTree>
    <p:extLst>
      <p:ext uri="{BB962C8B-B14F-4D97-AF65-F5344CB8AC3E}">
        <p14:creationId xmlns:p14="http://schemas.microsoft.com/office/powerpoint/2010/main" val="686500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2441EE4-13AF-4500-85CE-BA4406EE84E9}" type="datetimeFigureOut">
              <a:rPr lang="en-US" smtClean="0"/>
              <a:t>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A933EE-4D63-4AC9-9164-E817D3F1E230}" type="slidenum">
              <a:rPr lang="en-US" smtClean="0"/>
              <a:t>‹#›</a:t>
            </a:fld>
            <a:endParaRPr lang="en-US"/>
          </a:p>
        </p:txBody>
      </p:sp>
    </p:spTree>
    <p:extLst>
      <p:ext uri="{BB962C8B-B14F-4D97-AF65-F5344CB8AC3E}">
        <p14:creationId xmlns:p14="http://schemas.microsoft.com/office/powerpoint/2010/main" val="4077892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2441EE4-13AF-4500-85CE-BA4406EE84E9}" type="datetimeFigureOut">
              <a:rPr lang="en-US" smtClean="0"/>
              <a:t>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A933EE-4D63-4AC9-9164-E817D3F1E230}" type="slidenum">
              <a:rPr lang="en-US" smtClean="0"/>
              <a:t>‹#›</a:t>
            </a:fld>
            <a:endParaRPr lang="en-US"/>
          </a:p>
        </p:txBody>
      </p:sp>
    </p:spTree>
    <p:extLst>
      <p:ext uri="{BB962C8B-B14F-4D97-AF65-F5344CB8AC3E}">
        <p14:creationId xmlns:p14="http://schemas.microsoft.com/office/powerpoint/2010/main" val="1878309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2441EE4-13AF-4500-85CE-BA4406EE84E9}" type="datetimeFigureOut">
              <a:rPr lang="en-US" smtClean="0"/>
              <a:t>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A933EE-4D63-4AC9-9164-E817D3F1E230}" type="slidenum">
              <a:rPr lang="en-US" smtClean="0"/>
              <a:t>‹#›</a:t>
            </a:fld>
            <a:endParaRPr lang="en-US"/>
          </a:p>
        </p:txBody>
      </p:sp>
    </p:spTree>
    <p:extLst>
      <p:ext uri="{BB962C8B-B14F-4D97-AF65-F5344CB8AC3E}">
        <p14:creationId xmlns:p14="http://schemas.microsoft.com/office/powerpoint/2010/main" val="1407468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441EE4-13AF-4500-85CE-BA4406EE84E9}" type="datetimeFigureOut">
              <a:rPr lang="en-US" smtClean="0"/>
              <a:t>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A933EE-4D63-4AC9-9164-E817D3F1E230}" type="slidenum">
              <a:rPr lang="en-US" smtClean="0"/>
              <a:t>‹#›</a:t>
            </a:fld>
            <a:endParaRPr lang="en-US"/>
          </a:p>
        </p:txBody>
      </p:sp>
    </p:spTree>
    <p:extLst>
      <p:ext uri="{BB962C8B-B14F-4D97-AF65-F5344CB8AC3E}">
        <p14:creationId xmlns:p14="http://schemas.microsoft.com/office/powerpoint/2010/main" val="97742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441EE4-13AF-4500-85CE-BA4406EE84E9}" type="datetimeFigureOut">
              <a:rPr lang="en-US" smtClean="0"/>
              <a:t>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A933EE-4D63-4AC9-9164-E817D3F1E230}" type="slidenum">
              <a:rPr lang="en-US" smtClean="0"/>
              <a:t>‹#›</a:t>
            </a:fld>
            <a:endParaRPr lang="en-US"/>
          </a:p>
        </p:txBody>
      </p:sp>
    </p:spTree>
    <p:extLst>
      <p:ext uri="{BB962C8B-B14F-4D97-AF65-F5344CB8AC3E}">
        <p14:creationId xmlns:p14="http://schemas.microsoft.com/office/powerpoint/2010/main" val="2603177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2441EE4-13AF-4500-85CE-BA4406EE84E9}" type="datetimeFigureOut">
              <a:rPr lang="en-US" smtClean="0"/>
              <a:t>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A933EE-4D63-4AC9-9164-E817D3F1E230}" type="slidenum">
              <a:rPr lang="en-US" smtClean="0"/>
              <a:t>‹#›</a:t>
            </a:fld>
            <a:endParaRPr lang="en-US"/>
          </a:p>
        </p:txBody>
      </p:sp>
    </p:spTree>
    <p:extLst>
      <p:ext uri="{BB962C8B-B14F-4D97-AF65-F5344CB8AC3E}">
        <p14:creationId xmlns:p14="http://schemas.microsoft.com/office/powerpoint/2010/main" val="3881072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2441EE4-13AF-4500-85CE-BA4406EE84E9}" type="datetimeFigureOut">
              <a:rPr lang="en-US" smtClean="0"/>
              <a:t>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A933EE-4D63-4AC9-9164-E817D3F1E230}" type="slidenum">
              <a:rPr lang="en-US" smtClean="0"/>
              <a:t>‹#›</a:t>
            </a:fld>
            <a:endParaRPr lang="en-US"/>
          </a:p>
        </p:txBody>
      </p:sp>
    </p:spTree>
    <p:extLst>
      <p:ext uri="{BB962C8B-B14F-4D97-AF65-F5344CB8AC3E}">
        <p14:creationId xmlns:p14="http://schemas.microsoft.com/office/powerpoint/2010/main" val="3893824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441EE4-13AF-4500-85CE-BA4406EE84E9}" type="datetimeFigureOut">
              <a:rPr lang="en-US" smtClean="0"/>
              <a:t>1/7/2023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A933EE-4D63-4AC9-9164-E817D3F1E230}" type="slidenum">
              <a:rPr lang="en-US" smtClean="0"/>
              <a:t>‹#›</a:t>
            </a:fld>
            <a:endParaRPr lang="en-US"/>
          </a:p>
        </p:txBody>
      </p:sp>
    </p:spTree>
    <p:extLst>
      <p:ext uri="{BB962C8B-B14F-4D97-AF65-F5344CB8AC3E}">
        <p14:creationId xmlns:p14="http://schemas.microsoft.com/office/powerpoint/2010/main" val="25824570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080"/>
            <a:ext cx="12191999" cy="6918149"/>
          </a:xfrm>
          <a:prstGeom prst="rect">
            <a:avLst/>
          </a:prstGeom>
        </p:spPr>
      </p:pic>
      <p:sp>
        <p:nvSpPr>
          <p:cNvPr id="5" name="Rounded Rectangle 4"/>
          <p:cNvSpPr/>
          <p:nvPr/>
        </p:nvSpPr>
        <p:spPr>
          <a:xfrm>
            <a:off x="2060293" y="854815"/>
            <a:ext cx="8032831" cy="4239548"/>
          </a:xfrm>
          <a:prstGeom prst="roundRect">
            <a:avLst>
              <a:gd name="adj" fmla="val 7113"/>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6" name="TextBox 5"/>
          <p:cNvSpPr txBox="1">
            <a:spLocks noChangeArrowheads="1"/>
          </p:cNvSpPr>
          <p:nvPr/>
        </p:nvSpPr>
        <p:spPr bwMode="auto">
          <a:xfrm>
            <a:off x="3650366" y="879204"/>
            <a:ext cx="4953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b="1" dirty="0">
                <a:solidFill>
                  <a:srgbClr val="0070C0"/>
                </a:solidFill>
                <a:latin typeface="Times New Roman" panose="02020603050405020304" pitchFamily="18" charset="0"/>
                <a:cs typeface="Times New Roman" panose="02020603050405020304" pitchFamily="18" charset="0"/>
              </a:rPr>
              <a:t>ỦY BAN NHÂN DÂN QUẬN LONG BIÊN</a:t>
            </a:r>
          </a:p>
          <a:p>
            <a:pPr algn="ctr" fontAlgn="base">
              <a:spcBef>
                <a:spcPct val="0"/>
              </a:spcBef>
              <a:spcAft>
                <a:spcPct val="0"/>
              </a:spcAft>
            </a:pPr>
            <a:r>
              <a:rPr lang="en-US" b="1" dirty="0">
                <a:solidFill>
                  <a:srgbClr val="0070C0"/>
                </a:solidFill>
                <a:latin typeface="Times New Roman" panose="02020603050405020304" pitchFamily="18" charset="0"/>
                <a:cs typeface="Times New Roman" panose="02020603050405020304" pitchFamily="18" charset="0"/>
              </a:rPr>
              <a:t>TRƯỜNG MẦM NON TUỔI HOA</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70710" y="1487294"/>
            <a:ext cx="1112311" cy="111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060293" y="2841929"/>
            <a:ext cx="7543800" cy="1415772"/>
          </a:xfrm>
          <a:prstGeom prst="rect">
            <a:avLst/>
          </a:prstGeom>
          <a:noFill/>
        </p:spPr>
        <p:txBody>
          <a:bodyPr>
            <a:spAutoFit/>
          </a:bodyPr>
          <a:lstStyle/>
          <a:p>
            <a:pPr algn="ctr" fontAlgn="base">
              <a:spcBef>
                <a:spcPct val="50000"/>
              </a:spcBef>
              <a:spcAft>
                <a:spcPct val="0"/>
              </a:spcAft>
              <a:defRPr/>
            </a:pPr>
            <a:r>
              <a:rPr lang="en-US" altLang="en-US" sz="2400" b="1" dirty="0">
                <a:solidFill>
                  <a:srgbClr val="0000CC"/>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GIÁO DỤC NẾP SỐNG THANH LỊCH, VĂN MINH</a:t>
            </a:r>
          </a:p>
          <a:p>
            <a:pPr algn="ctr">
              <a:defRPr/>
            </a:pPr>
            <a:r>
              <a:rPr lang="en-US" sz="1400" b="1" dirty="0">
                <a:solidFill>
                  <a:srgbClr val="FF0000"/>
                </a:solidFill>
                <a:latin typeface="Times New Roman" panose="02020603050405020304" pitchFamily="18" charset="0"/>
                <a:cs typeface="Times New Roman" panose="02020603050405020304" pitchFamily="18" charset="0"/>
              </a:rPr>
              <a:t/>
            </a:r>
            <a:br>
              <a:rPr lang="en-US" sz="1400" b="1" dirty="0">
                <a:solidFill>
                  <a:srgbClr val="FF0000"/>
                </a:solidFill>
                <a:latin typeface="Times New Roman" panose="02020603050405020304" pitchFamily="18" charset="0"/>
                <a:cs typeface="Times New Roman" panose="02020603050405020304" pitchFamily="18" charset="0"/>
              </a:rPr>
            </a:br>
            <a:r>
              <a:rPr lang="en-US" sz="2400" b="1" dirty="0">
                <a:solidFill>
                  <a:srgbClr val="FF0000"/>
                </a:solidFill>
                <a:latin typeface="Times New Roman" panose="02020603050405020304" pitchFamily="18" charset="0"/>
                <a:cs typeface="Times New Roman" panose="02020603050405020304" pitchFamily="18" charset="0"/>
              </a:rPr>
              <a:t>ĐỀ </a:t>
            </a:r>
            <a:r>
              <a:rPr lang="en-US" sz="2400" b="1" dirty="0" smtClean="0">
                <a:solidFill>
                  <a:srgbClr val="FF0000"/>
                </a:solidFill>
                <a:latin typeface="Times New Roman" panose="02020603050405020304" pitchFamily="18" charset="0"/>
                <a:cs typeface="Times New Roman" panose="02020603050405020304" pitchFamily="18" charset="0"/>
              </a:rPr>
              <a:t>TÀI:</a:t>
            </a:r>
            <a:r>
              <a:rPr lang="vi-VN" sz="2400" b="1" dirty="0">
                <a:solidFill>
                  <a:srgbClr val="FF0000"/>
                </a:solidFill>
                <a:latin typeface="Times New Roman" panose="02020603050405020304" pitchFamily="18" charset="0"/>
                <a:cs typeface="Times New Roman" panose="02020603050405020304" pitchFamily="18" charset="0"/>
              </a:rPr>
              <a:t> </a:t>
            </a:r>
            <a:r>
              <a:rPr lang="vi-VN" sz="2400" b="1" dirty="0" smtClean="0">
                <a:solidFill>
                  <a:srgbClr val="FF0000"/>
                </a:solidFill>
                <a:latin typeface="Times New Roman" panose="02020603050405020304" pitchFamily="18" charset="0"/>
                <a:cs typeface="Times New Roman" panose="02020603050405020304" pitchFamily="18" charset="0"/>
              </a:rPr>
              <a:t>VUI CHƠI </a:t>
            </a:r>
            <a:r>
              <a:rPr lang="en-US" sz="2400" b="1" dirty="0" smtClean="0">
                <a:solidFill>
                  <a:srgbClr val="FF0000"/>
                </a:solidFill>
                <a:latin typeface="Times New Roman" panose="02020603050405020304" pitchFamily="18" charset="0"/>
                <a:cs typeface="Times New Roman" panose="02020603050405020304" pitchFamily="18" charset="0"/>
              </a:rPr>
              <a:t>SÁNG TẠO</a:t>
            </a:r>
            <a:endParaRPr lang="vi-VN" sz="2400" b="1" dirty="0" smtClean="0">
              <a:solidFill>
                <a:srgbClr val="FF0000"/>
              </a:solidFill>
              <a:latin typeface="Times New Roman" panose="02020603050405020304" pitchFamily="18" charset="0"/>
              <a:cs typeface="Times New Roman" panose="02020603050405020304" pitchFamily="18" charset="0"/>
            </a:endParaRPr>
          </a:p>
          <a:p>
            <a:pPr algn="ctr">
              <a:defRPr/>
            </a:pPr>
            <a:r>
              <a:rPr lang="vi-VN" sz="2400" b="1" dirty="0" smtClean="0">
                <a:solidFill>
                  <a:srgbClr val="FF0000"/>
                </a:solidFill>
                <a:latin typeface="Times New Roman" panose="02020603050405020304" pitchFamily="18" charset="0"/>
                <a:cs typeface="Times New Roman" panose="02020603050405020304" pitchFamily="18" charset="0"/>
              </a:rPr>
              <a:t>Giáo viên thực hiện: </a:t>
            </a:r>
            <a:r>
              <a:rPr lang="en-US" sz="2400" b="1" dirty="0" err="1" smtClean="0">
                <a:solidFill>
                  <a:srgbClr val="FF0000"/>
                </a:solidFill>
                <a:latin typeface="Times New Roman" panose="02020603050405020304" pitchFamily="18" charset="0"/>
                <a:cs typeface="Times New Roman" panose="02020603050405020304" pitchFamily="18" charset="0"/>
              </a:rPr>
              <a:t>Đỗ</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Thanh</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Tâm</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3191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1055077" y="1628507"/>
            <a:ext cx="9906000" cy="4708981"/>
          </a:xfrm>
          <a:prstGeom prst="rect">
            <a:avLst/>
          </a:prstGeom>
          <a:noFill/>
        </p:spPr>
        <p:txBody>
          <a:bodyPr wrap="square" lIns="91440" tIns="45720" rIns="91440" bIns="45720">
            <a:spAutoFit/>
          </a:bodyPr>
          <a:lstStyle/>
          <a:p>
            <a:pPr algn="ctr">
              <a:lnSpc>
                <a:spcPct val="150000"/>
              </a:lnSpc>
            </a:pPr>
            <a:r>
              <a:rPr lang="vi-VN" sz="3200" b="1" dirty="0" smtClean="0">
                <a:ln w="0"/>
                <a:solidFill>
                  <a:srgbClr val="FF000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Trò chơi: </a:t>
            </a:r>
            <a:r>
              <a:rPr lang="en-US" sz="32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Những</a:t>
            </a:r>
            <a:r>
              <a:rPr lang="en-US"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chú</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sâu</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ngộ</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nghĩnh</a:t>
            </a:r>
            <a:r>
              <a:rPr lang="en-US" sz="2400" dirty="0">
                <a:solidFill>
                  <a:srgbClr val="FF0000"/>
                </a:solidFill>
                <a:latin typeface="Times New Roman" pitchFamily="18" charset="0"/>
                <a:cs typeface="Times New Roman" pitchFamily="18" charset="0"/>
              </a:rPr>
              <a:t/>
            </a:r>
            <a:br>
              <a:rPr lang="en-US" sz="2400" dirty="0">
                <a:solidFill>
                  <a:srgbClr val="FF0000"/>
                </a:solidFill>
                <a:latin typeface="Times New Roman" pitchFamily="18" charset="0"/>
                <a:cs typeface="Times New Roman" pitchFamily="18" charset="0"/>
              </a:rPr>
            </a:br>
            <a:r>
              <a:rPr lang="vi-VN" sz="2400" dirty="0" smtClean="0">
                <a:solidFill>
                  <a:srgbClr val="1607D3"/>
                </a:solidFill>
                <a:latin typeface="Times New Roman" pitchFamily="18" charset="0"/>
                <a:cs typeface="Times New Roman" pitchFamily="18" charset="0"/>
              </a:rPr>
              <a:t>+ </a:t>
            </a:r>
            <a:r>
              <a:rPr lang="vi-VN" sz="2400" dirty="0">
                <a:solidFill>
                  <a:srgbClr val="1607D3"/>
                </a:solidFill>
                <a:latin typeface="Times New Roman" pitchFamily="18" charset="0"/>
                <a:cs typeface="Times New Roman" pitchFamily="18" charset="0"/>
              </a:rPr>
              <a:t>Cách chơi: Cô chia trẻ làm 2 đội: Mỗi trẻ chui vào một vòng để tạo thành 1 chú sâu dài, 1 chú sâu có 5 vòng. Các chú sâu hãy cùng ngồi xuống trước vạch đích. Khi nào có tiếng còi của trọng tài thì các chú xâu bắt đầu đi thật nhanh để về vạch đích. Chú xâu  nào về trước sẽ giành chiến thắng</a:t>
            </a:r>
            <a:r>
              <a:rPr lang="en-US" sz="2400" dirty="0">
                <a:solidFill>
                  <a:srgbClr val="1607D3"/>
                </a:solidFill>
                <a:latin typeface="Times New Roman" pitchFamily="18" charset="0"/>
                <a:cs typeface="Times New Roman" pitchFamily="18" charset="0"/>
              </a:rPr>
              <a:t/>
            </a:r>
            <a:br>
              <a:rPr lang="en-US" sz="2400" dirty="0">
                <a:solidFill>
                  <a:srgbClr val="1607D3"/>
                </a:solidFill>
                <a:latin typeface="Times New Roman" pitchFamily="18" charset="0"/>
                <a:cs typeface="Times New Roman" pitchFamily="18" charset="0"/>
              </a:rPr>
            </a:br>
            <a:r>
              <a:rPr lang="vi-VN" sz="2400" dirty="0">
                <a:solidFill>
                  <a:srgbClr val="1607D3"/>
                </a:solidFill>
                <a:latin typeface="Times New Roman" pitchFamily="18" charset="0"/>
                <a:cs typeface="Times New Roman" pitchFamily="18" charset="0"/>
              </a:rPr>
              <a:t>+ Luật chơi: Các chú sâu chú ý đi thật khéo để không bị ngã, không bị dẫm chân lên nhau.</a:t>
            </a:r>
            <a:r>
              <a:rPr lang="en-US" sz="2400" dirty="0">
                <a:solidFill>
                  <a:srgbClr val="1607D3"/>
                </a:solidFill>
                <a:latin typeface="Times New Roman" pitchFamily="18" charset="0"/>
                <a:cs typeface="Times New Roman" pitchFamily="18" charset="0"/>
              </a:rPr>
              <a:t/>
            </a:r>
            <a:br>
              <a:rPr lang="en-US" sz="2400" dirty="0">
                <a:solidFill>
                  <a:srgbClr val="1607D3"/>
                </a:solidFill>
                <a:latin typeface="Times New Roman" pitchFamily="18" charset="0"/>
                <a:cs typeface="Times New Roman" pitchFamily="18" charset="0"/>
              </a:rPr>
            </a:br>
            <a:r>
              <a:rPr lang="en-US" sz="2400" dirty="0" smtClean="0">
                <a:ln w="0"/>
                <a:solidFill>
                  <a:srgbClr val="00206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endParaRPr lang="en-US" sz="3000" dirty="0">
              <a:ln w="0"/>
              <a:solidFill>
                <a:srgbClr val="00206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225988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4033"/>
          <a:stretch/>
        </p:blipFill>
        <p:spPr>
          <a:xfrm>
            <a:off x="2514600" y="1128888"/>
            <a:ext cx="7162800" cy="4802011"/>
          </a:xfrm>
          <a:prstGeom prst="rect">
            <a:avLst/>
          </a:prstGeom>
        </p:spPr>
      </p:pic>
    </p:spTree>
    <p:extLst>
      <p:ext uri="{BB962C8B-B14F-4D97-AF65-F5344CB8AC3E}">
        <p14:creationId xmlns:p14="http://schemas.microsoft.com/office/powerpoint/2010/main" val="3867006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0" presetClass="path" presetSubtype="0" accel="50000" decel="50000" fill="hold" nodeType="clickEffect">
                                  <p:stCondLst>
                                    <p:cond delay="0"/>
                                  </p:stCondLst>
                                  <p:childTnLst>
                                    <p:animMotion origin="layout" path="M 0 -3.33333E-6 C 0.00026 0.05301 0.0013 0.12709 0.00469 0.12593 C 0.00951 0.12593 0.0099 -0.12199 0.01576 -0.12291 C 0.02096 -0.12291 0.01823 0.09398 0.02331 0.09306 C 0.02852 0.09306 0.02578 -0.06389 0.03138 -0.06389 C 0.03646 -0.06389 0.03359 0.0419 0.03815 0.0419 C 0.04245 0.0419 0.04023 -0.03889 0.04414 -0.03889 C 0.04648 -0.03889 0.04661 -0.01689 0.04688 -3.33333E-6 " pathEditMode="relative" rAng="0" ptsTypes="AAAAAAAA">
                                      <p:cBhvr>
                                        <p:cTn id="6" dur="2000" fill="hold"/>
                                        <p:tgtEl>
                                          <p:spTgt spid="3"/>
                                        </p:tgtEl>
                                        <p:attrNameLst>
                                          <p:attrName>ppt_x</p:attrName>
                                          <p:attrName>ppt_y</p:attrName>
                                        </p:attrNameLst>
                                      </p:cBhvr>
                                      <p:rCtr x="2344" y="1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1078523" y="2346033"/>
            <a:ext cx="10503877" cy="3000821"/>
          </a:xfrm>
          <a:prstGeom prst="rect">
            <a:avLst/>
          </a:prstGeom>
          <a:noFill/>
        </p:spPr>
        <p:txBody>
          <a:bodyPr wrap="square" lIns="91440" tIns="45720" rIns="91440" bIns="45720">
            <a:spAutoFit/>
          </a:bodyPr>
          <a:lstStyle/>
          <a:p>
            <a:pPr algn="ctr">
              <a:lnSpc>
                <a:spcPct val="150000"/>
              </a:lnSpc>
            </a:pPr>
            <a:r>
              <a:rPr lang="en-US" dirty="0" err="1" smtClean="0">
                <a:solidFill>
                  <a:srgbClr val="1607D3"/>
                </a:solidFill>
                <a:latin typeface="Times New Roman" pitchFamily="18" charset="0"/>
                <a:cs typeface="Times New Roman" pitchFamily="18" charset="0"/>
              </a:rPr>
              <a:t>Có</a:t>
            </a:r>
            <a:r>
              <a:rPr lang="en-US" dirty="0" smtClean="0">
                <a:solidFill>
                  <a:srgbClr val="1607D3"/>
                </a:solidFill>
                <a:latin typeface="Times New Roman" pitchFamily="18" charset="0"/>
                <a:cs typeface="Times New Roman" pitchFamily="18" charset="0"/>
              </a:rPr>
              <a:t> </a:t>
            </a:r>
            <a:r>
              <a:rPr lang="en-US" dirty="0" err="1" smtClean="0">
                <a:solidFill>
                  <a:srgbClr val="1607D3"/>
                </a:solidFill>
                <a:latin typeface="Times New Roman" pitchFamily="18" charset="0"/>
                <a:cs typeface="Times New Roman" pitchFamily="18" charset="0"/>
              </a:rPr>
              <a:t>rất</a:t>
            </a:r>
            <a:r>
              <a:rPr lang="en-US" dirty="0" smtClean="0">
                <a:solidFill>
                  <a:srgbClr val="1607D3"/>
                </a:solidFill>
                <a:latin typeface="Times New Roman" pitchFamily="18" charset="0"/>
                <a:cs typeface="Times New Roman" pitchFamily="18" charset="0"/>
              </a:rPr>
              <a:t> </a:t>
            </a:r>
            <a:r>
              <a:rPr lang="en-US" dirty="0" err="1" smtClean="0">
                <a:solidFill>
                  <a:srgbClr val="1607D3"/>
                </a:solidFill>
                <a:latin typeface="Times New Roman" pitchFamily="18" charset="0"/>
                <a:cs typeface="Times New Roman" pitchFamily="18" charset="0"/>
              </a:rPr>
              <a:t>nhiều</a:t>
            </a:r>
            <a:r>
              <a:rPr lang="en-US" dirty="0" smtClean="0">
                <a:solidFill>
                  <a:srgbClr val="1607D3"/>
                </a:solidFill>
                <a:latin typeface="Times New Roman" pitchFamily="18" charset="0"/>
                <a:cs typeface="Times New Roman" pitchFamily="18" charset="0"/>
              </a:rPr>
              <a:t> </a:t>
            </a:r>
            <a:r>
              <a:rPr lang="en-US" dirty="0" err="1" smtClean="0">
                <a:solidFill>
                  <a:srgbClr val="1607D3"/>
                </a:solidFill>
                <a:latin typeface="Times New Roman" pitchFamily="18" charset="0"/>
                <a:cs typeface="Times New Roman" pitchFamily="18" charset="0"/>
              </a:rPr>
              <a:t>các</a:t>
            </a:r>
            <a:r>
              <a:rPr lang="en-US" dirty="0" smtClean="0">
                <a:solidFill>
                  <a:srgbClr val="1607D3"/>
                </a:solidFill>
                <a:latin typeface="Times New Roman" pitchFamily="18" charset="0"/>
                <a:cs typeface="Times New Roman" pitchFamily="18" charset="0"/>
              </a:rPr>
              <a:t> </a:t>
            </a:r>
            <a:r>
              <a:rPr lang="en-US" dirty="0" err="1" smtClean="0">
                <a:solidFill>
                  <a:srgbClr val="1607D3"/>
                </a:solidFill>
                <a:latin typeface="Times New Roman" pitchFamily="18" charset="0"/>
                <a:cs typeface="Times New Roman" pitchFamily="18" charset="0"/>
              </a:rPr>
              <a:t>trò</a:t>
            </a:r>
            <a:r>
              <a:rPr lang="en-US" dirty="0" smtClean="0">
                <a:solidFill>
                  <a:srgbClr val="1607D3"/>
                </a:solidFill>
                <a:latin typeface="Times New Roman" pitchFamily="18" charset="0"/>
                <a:cs typeface="Times New Roman" pitchFamily="18" charset="0"/>
              </a:rPr>
              <a:t> </a:t>
            </a:r>
            <a:r>
              <a:rPr lang="en-US" dirty="0" err="1" smtClean="0">
                <a:solidFill>
                  <a:srgbClr val="1607D3"/>
                </a:solidFill>
                <a:latin typeface="Times New Roman" pitchFamily="18" charset="0"/>
                <a:cs typeface="Times New Roman" pitchFamily="18" charset="0"/>
              </a:rPr>
              <a:t>chơi</a:t>
            </a:r>
            <a:r>
              <a:rPr lang="en-US" dirty="0" smtClean="0">
                <a:solidFill>
                  <a:srgbClr val="1607D3"/>
                </a:solidFill>
                <a:latin typeface="Times New Roman" pitchFamily="18" charset="0"/>
                <a:cs typeface="Times New Roman" pitchFamily="18" charset="0"/>
              </a:rPr>
              <a:t> </a:t>
            </a:r>
            <a:r>
              <a:rPr lang="en-US" dirty="0" err="1" smtClean="0">
                <a:solidFill>
                  <a:srgbClr val="1607D3"/>
                </a:solidFill>
                <a:latin typeface="Times New Roman" pitchFamily="18" charset="0"/>
                <a:cs typeface="Times New Roman" pitchFamily="18" charset="0"/>
              </a:rPr>
              <a:t>sáng</a:t>
            </a:r>
            <a:r>
              <a:rPr lang="en-US" dirty="0" smtClean="0">
                <a:solidFill>
                  <a:srgbClr val="1607D3"/>
                </a:solidFill>
                <a:latin typeface="Times New Roman" pitchFamily="18" charset="0"/>
                <a:cs typeface="Times New Roman" pitchFamily="18" charset="0"/>
              </a:rPr>
              <a:t> </a:t>
            </a:r>
            <a:r>
              <a:rPr lang="en-US" dirty="0" err="1" smtClean="0">
                <a:solidFill>
                  <a:srgbClr val="1607D3"/>
                </a:solidFill>
                <a:latin typeface="Times New Roman" pitchFamily="18" charset="0"/>
                <a:cs typeface="Times New Roman" pitchFamily="18" charset="0"/>
              </a:rPr>
              <a:t>tạo</a:t>
            </a:r>
            <a:r>
              <a:rPr lang="en-US" dirty="0" smtClean="0">
                <a:solidFill>
                  <a:srgbClr val="1607D3"/>
                </a:solidFill>
                <a:latin typeface="Times New Roman" pitchFamily="18" charset="0"/>
                <a:cs typeface="Times New Roman" pitchFamily="18" charset="0"/>
              </a:rPr>
              <a:t> </a:t>
            </a:r>
            <a:r>
              <a:rPr lang="en-US" dirty="0" err="1" smtClean="0">
                <a:solidFill>
                  <a:srgbClr val="1607D3"/>
                </a:solidFill>
                <a:latin typeface="Times New Roman" pitchFamily="18" charset="0"/>
                <a:cs typeface="Times New Roman" pitchFamily="18" charset="0"/>
              </a:rPr>
              <a:t>khác</a:t>
            </a:r>
            <a:r>
              <a:rPr lang="en-US" dirty="0" smtClean="0">
                <a:solidFill>
                  <a:srgbClr val="1607D3"/>
                </a:solidFill>
                <a:latin typeface="Times New Roman" pitchFamily="18" charset="0"/>
                <a:cs typeface="Times New Roman" pitchFamily="18" charset="0"/>
              </a:rPr>
              <a:t> </a:t>
            </a:r>
            <a:r>
              <a:rPr lang="en-US" dirty="0" err="1" smtClean="0">
                <a:solidFill>
                  <a:srgbClr val="1607D3"/>
                </a:solidFill>
                <a:latin typeface="Times New Roman" pitchFamily="18" charset="0"/>
                <a:cs typeface="Times New Roman" pitchFamily="18" charset="0"/>
              </a:rPr>
              <a:t>nhau</a:t>
            </a:r>
            <a:r>
              <a:rPr lang="en-US" dirty="0" smtClean="0">
                <a:solidFill>
                  <a:srgbClr val="1607D3"/>
                </a:solidFill>
                <a:latin typeface="Times New Roman" pitchFamily="18" charset="0"/>
                <a:cs typeface="Times New Roman" pitchFamily="18" charset="0"/>
              </a:rPr>
              <a:t>, t</a:t>
            </a:r>
            <a:r>
              <a:rPr lang="vi-VN" dirty="0" smtClean="0">
                <a:solidFill>
                  <a:srgbClr val="1607D3"/>
                </a:solidFill>
                <a:latin typeface="Times New Roman" pitchFamily="18" charset="0"/>
                <a:cs typeface="Times New Roman" pitchFamily="18" charset="0"/>
              </a:rPr>
              <a:t>rong </a:t>
            </a:r>
            <a:r>
              <a:rPr lang="vi-VN" dirty="0">
                <a:solidFill>
                  <a:srgbClr val="1607D3"/>
                </a:solidFill>
                <a:latin typeface="Times New Roman" pitchFamily="18" charset="0"/>
                <a:cs typeface="Times New Roman" pitchFamily="18" charset="0"/>
              </a:rPr>
              <a:t>mỗi bài tập, mỗi trò chơi đều đem đến cho trẻ bao điều thú vị. Trẻ được thể hiện tài năng sáng tạo của mình thông qua các trò chơi trong hoạt động ngoài trời hay các hoạt động chơi theo ý thích, chơi trong các góc chơi. Trẻ được rèn luyện các kỹ năng qua các vận động cơ bản. Trẻ còn được kích thích sự hứng thú trong các bài tập thể dục sáng để có một sức khỏe tốt sẵn sàng tham gia vào các hoạt động của một ngày mới.</a:t>
            </a:r>
            <a:r>
              <a:rPr lang="en-US" dirty="0">
                <a:solidFill>
                  <a:srgbClr val="1607D3"/>
                </a:solidFill>
                <a:latin typeface="Times New Roman" pitchFamily="18" charset="0"/>
                <a:cs typeface="Times New Roman" pitchFamily="18" charset="0"/>
              </a:rPr>
              <a:t/>
            </a:r>
            <a:br>
              <a:rPr lang="en-US" dirty="0">
                <a:solidFill>
                  <a:srgbClr val="1607D3"/>
                </a:solidFill>
                <a:latin typeface="Times New Roman" pitchFamily="18" charset="0"/>
                <a:cs typeface="Times New Roman" pitchFamily="18" charset="0"/>
              </a:rPr>
            </a:br>
            <a:r>
              <a:rPr lang="vi-VN" dirty="0">
                <a:solidFill>
                  <a:srgbClr val="1607D3"/>
                </a:solidFill>
                <a:latin typeface="Times New Roman" pitchFamily="18" charset="0"/>
                <a:cs typeface="Times New Roman" pitchFamily="18" charset="0"/>
              </a:rPr>
              <a:t>Các bài tập trò chơi đã thực sự lôi cuốn hấp dẫn trẻ, để ngày ngày trẻ mong đợi được đến lớp và sẵn sàng tham gia vào các hoạt động. Trẻ cảm thấy rằng mỗi ngày đến lớp là một ngày vui</a:t>
            </a:r>
            <a:endParaRPr lang="en-US" sz="2400" dirty="0">
              <a:ln w="0"/>
              <a:solidFill>
                <a:srgbClr val="002060"/>
              </a:solidFill>
              <a:effectLst>
                <a:outerShdw blurRad="38100" dist="19050" dir="2700000" algn="tl" rotWithShape="0">
                  <a:prstClr val="black">
                    <a:alpha val="40000"/>
                  </a:prst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733163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2246488" y="2387254"/>
            <a:ext cx="7699024" cy="1569660"/>
          </a:xfrm>
          <a:prstGeom prst="rect">
            <a:avLst/>
          </a:prstGeom>
        </p:spPr>
        <p:txBody>
          <a:bodyPr wrap="square">
            <a:spAutoFit/>
          </a:bodyPr>
          <a:lstStyle/>
          <a:p>
            <a:pPr algn="ctr"/>
            <a:r>
              <a:rPr lang="vi-VN" sz="4800" b="1" dirty="0" smtClean="0">
                <a:solidFill>
                  <a:srgbClr val="FF0000"/>
                </a:solidFill>
                <a:latin typeface="+mj-lt"/>
              </a:rPr>
              <a:t>Cô và các con cùng </a:t>
            </a:r>
          </a:p>
          <a:p>
            <a:pPr algn="ctr"/>
            <a:r>
              <a:rPr lang="vi-VN" sz="4800" b="1" dirty="0" smtClean="0">
                <a:solidFill>
                  <a:srgbClr val="FF0000"/>
                </a:solidFill>
                <a:latin typeface="+mj-lt"/>
              </a:rPr>
              <a:t>xem </a:t>
            </a:r>
            <a:r>
              <a:rPr lang="vi-VN" sz="4800" b="1" dirty="0" smtClean="0">
                <a:solidFill>
                  <a:srgbClr val="FF0000"/>
                </a:solidFill>
                <a:latin typeface="+mj-lt"/>
              </a:rPr>
              <a:t>tranh</a:t>
            </a:r>
            <a:r>
              <a:rPr lang="en-US" sz="4800" b="1" dirty="0" smtClean="0">
                <a:solidFill>
                  <a:srgbClr val="FF0000"/>
                </a:solidFill>
                <a:latin typeface="+mj-lt"/>
              </a:rPr>
              <a:t> </a:t>
            </a:r>
            <a:r>
              <a:rPr lang="en-US" sz="4800" b="1" dirty="0" smtClean="0">
                <a:solidFill>
                  <a:srgbClr val="FF0000"/>
                </a:solidFill>
                <a:latin typeface="Times New Roman" pitchFamily="18" charset="0"/>
                <a:cs typeface="Times New Roman" pitchFamily="18" charset="0"/>
              </a:rPr>
              <a:t>1 </a:t>
            </a:r>
            <a:r>
              <a:rPr lang="en-US" sz="4800" b="1" dirty="0" err="1" smtClean="0">
                <a:solidFill>
                  <a:srgbClr val="FF0000"/>
                </a:solidFill>
                <a:latin typeface="Times New Roman" pitchFamily="18" charset="0"/>
                <a:cs typeface="Times New Roman" pitchFamily="18" charset="0"/>
              </a:rPr>
              <a:t>số</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trò</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chơi</a:t>
            </a:r>
            <a:r>
              <a:rPr lang="vi-VN" sz="4800" b="1" dirty="0" smtClean="0">
                <a:solidFill>
                  <a:srgbClr val="FF0000"/>
                </a:solidFill>
                <a:latin typeface="Times New Roman" pitchFamily="18" charset="0"/>
                <a:cs typeface="Times New Roman" pitchFamily="18" charset="0"/>
              </a:rPr>
              <a:t> </a:t>
            </a:r>
            <a:r>
              <a:rPr lang="vi-VN" sz="4800" b="1" dirty="0" smtClean="0">
                <a:solidFill>
                  <a:srgbClr val="FF0000"/>
                </a:solidFill>
                <a:latin typeface="+mj-lt"/>
              </a:rPr>
              <a:t>nhé!</a:t>
            </a:r>
            <a:endParaRPr lang="en-US" sz="4800" b="1" dirty="0">
              <a:solidFill>
                <a:srgbClr val="FF0000"/>
              </a:solidFill>
              <a:latin typeface="+mj-lt"/>
            </a:endParaRPr>
          </a:p>
        </p:txBody>
      </p:sp>
    </p:spTree>
    <p:extLst>
      <p:ext uri="{BB962C8B-B14F-4D97-AF65-F5344CB8AC3E}">
        <p14:creationId xmlns:p14="http://schemas.microsoft.com/office/powerpoint/2010/main" val="222998364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446" y="4038600"/>
            <a:ext cx="4865077"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926123" y="0"/>
            <a:ext cx="8686800" cy="1570037"/>
          </a:xfrm>
          <a:prstGeom prst="rect">
            <a:avLst/>
          </a:prstGeom>
        </p:spPr>
        <p:txBody>
          <a:bodyPr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2400" b="1" dirty="0" smtClean="0">
                <a:solidFill>
                  <a:schemeClr val="tx2">
                    <a:lumMod val="75000"/>
                  </a:schemeClr>
                </a:solidFill>
                <a:latin typeface="Times New Roman" pitchFamily="18" charset="0"/>
                <a:cs typeface="Times New Roman" pitchFamily="18" charset="0"/>
              </a:rPr>
              <a:t>CÁC </a:t>
            </a:r>
            <a:r>
              <a:rPr lang="en-US" sz="2400" b="1" dirty="0" err="1" smtClean="0">
                <a:solidFill>
                  <a:schemeClr val="tx2">
                    <a:lumMod val="75000"/>
                  </a:schemeClr>
                </a:solidFill>
                <a:latin typeface="Times New Roman" pitchFamily="18" charset="0"/>
                <a:cs typeface="Times New Roman" pitchFamily="18" charset="0"/>
              </a:rPr>
              <a:t>GiỜ</a:t>
            </a:r>
            <a:r>
              <a:rPr lang="en-US" sz="2400" b="1" dirty="0" smtClean="0">
                <a:solidFill>
                  <a:schemeClr val="tx2">
                    <a:lumMod val="75000"/>
                  </a:schemeClr>
                </a:solidFill>
                <a:latin typeface="Times New Roman" pitchFamily="18" charset="0"/>
                <a:cs typeface="Times New Roman" pitchFamily="18" charset="0"/>
              </a:rPr>
              <a:t> HỌC THỂ DỤC</a:t>
            </a:r>
            <a:br>
              <a:rPr lang="en-US" sz="2400" b="1" dirty="0" smtClean="0">
                <a:solidFill>
                  <a:schemeClr val="tx2">
                    <a:lumMod val="75000"/>
                  </a:schemeClr>
                </a:solidFill>
                <a:latin typeface="Times New Roman" pitchFamily="18" charset="0"/>
                <a:cs typeface="Times New Roman" pitchFamily="18" charset="0"/>
              </a:rPr>
            </a:br>
            <a:r>
              <a:rPr lang="en-US" sz="2400" b="1" dirty="0" smtClean="0">
                <a:solidFill>
                  <a:schemeClr val="tx2">
                    <a:lumMod val="75000"/>
                  </a:schemeClr>
                </a:solidFill>
                <a:latin typeface="Times New Roman" pitchFamily="18" charset="0"/>
                <a:cs typeface="Times New Roman" pitchFamily="18" charset="0"/>
              </a:rPr>
              <a:t>* </a:t>
            </a:r>
            <a:r>
              <a:rPr lang="en-US" sz="2400" b="1" dirty="0" err="1" smtClean="0">
                <a:solidFill>
                  <a:schemeClr val="tx2">
                    <a:lumMod val="75000"/>
                  </a:schemeClr>
                </a:solidFill>
                <a:latin typeface="Times New Roman" pitchFamily="18" charset="0"/>
                <a:cs typeface="Times New Roman" pitchFamily="18" charset="0"/>
              </a:rPr>
              <a:t>Bài</a:t>
            </a:r>
            <a:r>
              <a:rPr lang="en-US" sz="2400" b="1" dirty="0" smtClean="0">
                <a:solidFill>
                  <a:schemeClr val="tx2">
                    <a:lumMod val="75000"/>
                  </a:schemeClr>
                </a:solidFill>
                <a:latin typeface="Times New Roman" pitchFamily="18" charset="0"/>
                <a:cs typeface="Times New Roman" pitchFamily="18" charset="0"/>
              </a:rPr>
              <a:t> </a:t>
            </a:r>
            <a:r>
              <a:rPr lang="en-US" sz="2400" b="1" dirty="0" err="1" smtClean="0">
                <a:solidFill>
                  <a:schemeClr val="tx2">
                    <a:lumMod val="75000"/>
                  </a:schemeClr>
                </a:solidFill>
                <a:latin typeface="Times New Roman" pitchFamily="18" charset="0"/>
                <a:cs typeface="Times New Roman" pitchFamily="18" charset="0"/>
              </a:rPr>
              <a:t>tập</a:t>
            </a:r>
            <a:r>
              <a:rPr lang="en-US" sz="2400" b="1" dirty="0" smtClean="0">
                <a:solidFill>
                  <a:schemeClr val="tx2">
                    <a:lumMod val="75000"/>
                  </a:schemeClr>
                </a:solidFill>
                <a:latin typeface="Times New Roman" pitchFamily="18" charset="0"/>
                <a:cs typeface="Times New Roman" pitchFamily="18" charset="0"/>
              </a:rPr>
              <a:t> </a:t>
            </a:r>
            <a:r>
              <a:rPr lang="en-US" sz="2400" b="1" dirty="0" err="1" smtClean="0">
                <a:solidFill>
                  <a:schemeClr val="tx2">
                    <a:lumMod val="75000"/>
                  </a:schemeClr>
                </a:solidFill>
                <a:latin typeface="Times New Roman" pitchFamily="18" charset="0"/>
                <a:cs typeface="Times New Roman" pitchFamily="18" charset="0"/>
              </a:rPr>
              <a:t>với</a:t>
            </a:r>
            <a:r>
              <a:rPr lang="en-US" sz="2400" b="1" dirty="0" smtClean="0">
                <a:solidFill>
                  <a:schemeClr val="tx2">
                    <a:lumMod val="75000"/>
                  </a:schemeClr>
                </a:solidFill>
                <a:latin typeface="Times New Roman" pitchFamily="18" charset="0"/>
                <a:cs typeface="Times New Roman" pitchFamily="18" charset="0"/>
              </a:rPr>
              <a:t> </a:t>
            </a:r>
            <a:r>
              <a:rPr lang="en-US" sz="2400" b="1" dirty="0" err="1" smtClean="0">
                <a:solidFill>
                  <a:schemeClr val="tx2">
                    <a:lumMod val="75000"/>
                  </a:schemeClr>
                </a:solidFill>
                <a:latin typeface="Times New Roman" pitchFamily="18" charset="0"/>
                <a:cs typeface="Times New Roman" pitchFamily="18" charset="0"/>
              </a:rPr>
              <a:t>cờ</a:t>
            </a:r>
            <a:r>
              <a:rPr lang="en-US" sz="2400" b="1" dirty="0" smtClean="0">
                <a:solidFill>
                  <a:schemeClr val="tx2">
                    <a:lumMod val="75000"/>
                  </a:schemeClr>
                </a:solidFill>
                <a:latin typeface="Times New Roman" pitchFamily="18" charset="0"/>
                <a:cs typeface="Times New Roman" pitchFamily="18" charset="0"/>
              </a:rPr>
              <a:t/>
            </a:r>
            <a:br>
              <a:rPr lang="en-US" sz="2400" b="1" dirty="0" smtClean="0">
                <a:solidFill>
                  <a:schemeClr val="tx2">
                    <a:lumMod val="75000"/>
                  </a:schemeClr>
                </a:solidFill>
                <a:latin typeface="Times New Roman" pitchFamily="18" charset="0"/>
                <a:cs typeface="Times New Roman" pitchFamily="18" charset="0"/>
              </a:rPr>
            </a:br>
            <a:endParaRPr lang="en-US" sz="2400" dirty="0">
              <a:solidFill>
                <a:schemeClr val="tx2">
                  <a:lumMod val="75000"/>
                </a:schemeClr>
              </a:solidFill>
              <a:latin typeface="Times New Roman" pitchFamily="18" charset="0"/>
              <a:cs typeface="Times New Roman" pitchFamily="18" charset="0"/>
            </a:endParaRPr>
          </a:p>
        </p:txBody>
      </p:sp>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8123" y="668216"/>
            <a:ext cx="5920154" cy="3370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8123" y="4038600"/>
            <a:ext cx="5920154"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5446" y="668216"/>
            <a:ext cx="4712677" cy="337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64997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amond(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amond(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amond(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1"/>
          <p:cNvSpPr txBox="1">
            <a:spLocks/>
          </p:cNvSpPr>
          <p:nvPr/>
        </p:nvSpPr>
        <p:spPr>
          <a:xfrm>
            <a:off x="1676400" y="133350"/>
            <a:ext cx="9144000" cy="8382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b="1" dirty="0" err="1" smtClean="0">
                <a:solidFill>
                  <a:srgbClr val="FFFF00"/>
                </a:solidFill>
                <a:latin typeface="Times New Roman" pitchFamily="18" charset="0"/>
                <a:cs typeface="Times New Roman" pitchFamily="18" charset="0"/>
              </a:rPr>
              <a:t>Hình</a:t>
            </a:r>
            <a:r>
              <a:rPr lang="en-US" sz="1800" b="1" dirty="0" smtClean="0">
                <a:solidFill>
                  <a:srgbClr val="FFFF00"/>
                </a:solidFill>
                <a:latin typeface="Times New Roman" pitchFamily="18" charset="0"/>
                <a:cs typeface="Times New Roman" pitchFamily="18" charset="0"/>
              </a:rPr>
              <a:t> </a:t>
            </a:r>
            <a:r>
              <a:rPr lang="en-US" sz="1800" b="1" dirty="0" err="1" smtClean="0">
                <a:solidFill>
                  <a:srgbClr val="FFFF00"/>
                </a:solidFill>
                <a:latin typeface="Times New Roman" pitchFamily="18" charset="0"/>
                <a:cs typeface="Times New Roman" pitchFamily="18" charset="0"/>
              </a:rPr>
              <a:t>ảnh</a:t>
            </a:r>
            <a:r>
              <a:rPr lang="en-US" sz="1800" b="1" dirty="0" smtClean="0">
                <a:solidFill>
                  <a:srgbClr val="FFFF00"/>
                </a:solidFill>
                <a:latin typeface="Times New Roman" pitchFamily="18" charset="0"/>
                <a:cs typeface="Times New Roman" pitchFamily="18" charset="0"/>
              </a:rPr>
              <a:t> minh </a:t>
            </a:r>
            <a:r>
              <a:rPr lang="en-US" sz="1800" b="1" dirty="0" err="1" smtClean="0">
                <a:solidFill>
                  <a:srgbClr val="FFFF00"/>
                </a:solidFill>
                <a:latin typeface="Times New Roman" pitchFamily="18" charset="0"/>
                <a:cs typeface="Times New Roman" pitchFamily="18" charset="0"/>
              </a:rPr>
              <a:t>họa</a:t>
            </a:r>
            <a:r>
              <a:rPr lang="en-US" sz="1800" b="1" dirty="0" smtClean="0">
                <a:solidFill>
                  <a:srgbClr val="FFFF00"/>
                </a:solidFill>
                <a:latin typeface="Times New Roman" pitchFamily="18" charset="0"/>
                <a:cs typeface="Times New Roman" pitchFamily="18" charset="0"/>
              </a:rPr>
              <a:t> </a:t>
            </a:r>
            <a:r>
              <a:rPr lang="en-US" sz="1800" b="1" dirty="0" err="1" smtClean="0">
                <a:solidFill>
                  <a:srgbClr val="FFFF00"/>
                </a:solidFill>
                <a:latin typeface="Times New Roman" pitchFamily="18" charset="0"/>
                <a:cs typeface="Times New Roman" pitchFamily="18" charset="0"/>
              </a:rPr>
              <a:t>các</a:t>
            </a:r>
            <a:r>
              <a:rPr lang="en-US" sz="1800" b="1" dirty="0" smtClean="0">
                <a:solidFill>
                  <a:srgbClr val="FFFF00"/>
                </a:solidFill>
                <a:latin typeface="Times New Roman" pitchFamily="18" charset="0"/>
                <a:cs typeface="Times New Roman" pitchFamily="18" charset="0"/>
              </a:rPr>
              <a:t> </a:t>
            </a:r>
            <a:r>
              <a:rPr lang="en-US" sz="1800" b="1" dirty="0" err="1" smtClean="0">
                <a:solidFill>
                  <a:srgbClr val="FFFF00"/>
                </a:solidFill>
                <a:latin typeface="Times New Roman" pitchFamily="18" charset="0"/>
                <a:cs typeface="Times New Roman" pitchFamily="18" charset="0"/>
              </a:rPr>
              <a:t>trò</a:t>
            </a:r>
            <a:r>
              <a:rPr lang="en-US" sz="1800" b="1" dirty="0" smtClean="0">
                <a:solidFill>
                  <a:srgbClr val="FFFF00"/>
                </a:solidFill>
                <a:latin typeface="Times New Roman" pitchFamily="18" charset="0"/>
                <a:cs typeface="Times New Roman" pitchFamily="18" charset="0"/>
              </a:rPr>
              <a:t> </a:t>
            </a:r>
            <a:r>
              <a:rPr lang="en-US" sz="1800" b="1" dirty="0" err="1" smtClean="0">
                <a:solidFill>
                  <a:srgbClr val="FFFF00"/>
                </a:solidFill>
                <a:latin typeface="Times New Roman" pitchFamily="18" charset="0"/>
                <a:cs typeface="Times New Roman" pitchFamily="18" charset="0"/>
              </a:rPr>
              <a:t>chơi</a:t>
            </a:r>
            <a:r>
              <a:rPr lang="en-US" sz="1800" b="1" dirty="0" smtClean="0">
                <a:solidFill>
                  <a:srgbClr val="FFFF00"/>
                </a:solidFill>
                <a:latin typeface="Times New Roman" pitchFamily="18" charset="0"/>
                <a:cs typeface="Times New Roman" pitchFamily="18" charset="0"/>
              </a:rPr>
              <a:t>: </a:t>
            </a:r>
            <a:r>
              <a:rPr lang="en-US" sz="1800" b="1" dirty="0" err="1" smtClean="0">
                <a:solidFill>
                  <a:srgbClr val="FFFF00"/>
                </a:solidFill>
                <a:latin typeface="Times New Roman" pitchFamily="18" charset="0"/>
                <a:cs typeface="Times New Roman" pitchFamily="18" charset="0"/>
              </a:rPr>
              <a:t>Kiến</a:t>
            </a:r>
            <a:r>
              <a:rPr lang="en-US" sz="1800" b="1" dirty="0" smtClean="0">
                <a:solidFill>
                  <a:srgbClr val="FFFF00"/>
                </a:solidFill>
                <a:latin typeface="Times New Roman" pitchFamily="18" charset="0"/>
                <a:cs typeface="Times New Roman" pitchFamily="18" charset="0"/>
              </a:rPr>
              <a:t> </a:t>
            </a:r>
            <a:r>
              <a:rPr lang="en-US" sz="1800" b="1" dirty="0" err="1" smtClean="0">
                <a:solidFill>
                  <a:srgbClr val="FFFF00"/>
                </a:solidFill>
                <a:latin typeface="Times New Roman" pitchFamily="18" charset="0"/>
                <a:cs typeface="Times New Roman" pitchFamily="18" charset="0"/>
              </a:rPr>
              <a:t>về</a:t>
            </a:r>
            <a:r>
              <a:rPr lang="en-US" sz="1800" b="1" dirty="0" smtClean="0">
                <a:solidFill>
                  <a:srgbClr val="FFFF00"/>
                </a:solidFill>
                <a:latin typeface="Times New Roman" pitchFamily="18" charset="0"/>
                <a:cs typeface="Times New Roman" pitchFamily="18" charset="0"/>
              </a:rPr>
              <a:t> </a:t>
            </a:r>
            <a:r>
              <a:rPr lang="en-US" sz="1800" b="1" dirty="0" err="1" smtClean="0">
                <a:solidFill>
                  <a:srgbClr val="FFFF00"/>
                </a:solidFill>
                <a:latin typeface="Times New Roman" pitchFamily="18" charset="0"/>
                <a:cs typeface="Times New Roman" pitchFamily="18" charset="0"/>
              </a:rPr>
              <a:t>tổ</a:t>
            </a:r>
            <a:r>
              <a:rPr lang="en-US" sz="1800" b="1" dirty="0" smtClean="0">
                <a:solidFill>
                  <a:srgbClr val="FFFF00"/>
                </a:solidFill>
                <a:latin typeface="Times New Roman" pitchFamily="18" charset="0"/>
                <a:cs typeface="Times New Roman" pitchFamily="18" charset="0"/>
              </a:rPr>
              <a:t>, </a:t>
            </a:r>
            <a:r>
              <a:rPr lang="en-US" sz="1800" b="1" dirty="0" err="1" smtClean="0">
                <a:solidFill>
                  <a:srgbClr val="FFFF00"/>
                </a:solidFill>
                <a:latin typeface="Times New Roman" pitchFamily="18" charset="0"/>
                <a:cs typeface="Times New Roman" pitchFamily="18" charset="0"/>
              </a:rPr>
              <a:t>đi</a:t>
            </a:r>
            <a:r>
              <a:rPr lang="en-US" sz="1800" b="1" dirty="0" smtClean="0">
                <a:solidFill>
                  <a:srgbClr val="FFFF00"/>
                </a:solidFill>
                <a:latin typeface="Times New Roman" pitchFamily="18" charset="0"/>
                <a:cs typeface="Times New Roman" pitchFamily="18" charset="0"/>
              </a:rPr>
              <a:t> </a:t>
            </a:r>
            <a:r>
              <a:rPr lang="en-US" sz="1800" b="1" dirty="0" err="1" smtClean="0">
                <a:solidFill>
                  <a:srgbClr val="FFFF00"/>
                </a:solidFill>
                <a:latin typeface="Times New Roman" pitchFamily="18" charset="0"/>
                <a:cs typeface="Times New Roman" pitchFamily="18" charset="0"/>
              </a:rPr>
              <a:t>guốc</a:t>
            </a:r>
            <a:r>
              <a:rPr lang="en-US" sz="1800" b="1" dirty="0" smtClean="0">
                <a:solidFill>
                  <a:srgbClr val="FFFF00"/>
                </a:solidFill>
                <a:latin typeface="Times New Roman" pitchFamily="18" charset="0"/>
                <a:cs typeface="Times New Roman" pitchFamily="18" charset="0"/>
              </a:rPr>
              <a:t> </a:t>
            </a:r>
            <a:r>
              <a:rPr lang="en-US" sz="1800" b="1" dirty="0" err="1" smtClean="0">
                <a:solidFill>
                  <a:srgbClr val="FFFF00"/>
                </a:solidFill>
                <a:latin typeface="Times New Roman" pitchFamily="18" charset="0"/>
                <a:cs typeface="Times New Roman" pitchFamily="18" charset="0"/>
              </a:rPr>
              <a:t>dài</a:t>
            </a:r>
            <a:r>
              <a:rPr lang="en-US" sz="1800" b="1" dirty="0" smtClean="0">
                <a:solidFill>
                  <a:srgbClr val="FFFF00"/>
                </a:solidFill>
                <a:latin typeface="Times New Roman" pitchFamily="18" charset="0"/>
                <a:cs typeface="Times New Roman" pitchFamily="18" charset="0"/>
              </a:rPr>
              <a:t>, </a:t>
            </a:r>
            <a:r>
              <a:rPr lang="en-US" sz="1800" b="1" dirty="0" err="1" smtClean="0">
                <a:solidFill>
                  <a:srgbClr val="FFFF00"/>
                </a:solidFill>
                <a:latin typeface="Times New Roman" pitchFamily="18" charset="0"/>
                <a:cs typeface="Times New Roman" pitchFamily="18" charset="0"/>
              </a:rPr>
              <a:t>đua</a:t>
            </a:r>
            <a:r>
              <a:rPr lang="en-US" sz="1800" b="1" dirty="0" smtClean="0">
                <a:solidFill>
                  <a:srgbClr val="FFFF00"/>
                </a:solidFill>
                <a:latin typeface="Times New Roman" pitchFamily="18" charset="0"/>
                <a:cs typeface="Times New Roman" pitchFamily="18" charset="0"/>
              </a:rPr>
              <a:t> </a:t>
            </a:r>
            <a:r>
              <a:rPr lang="en-US" sz="1800" b="1" dirty="0" err="1" smtClean="0">
                <a:solidFill>
                  <a:srgbClr val="FFFF00"/>
                </a:solidFill>
                <a:latin typeface="Times New Roman" pitchFamily="18" charset="0"/>
                <a:cs typeface="Times New Roman" pitchFamily="18" charset="0"/>
              </a:rPr>
              <a:t>thuyền</a:t>
            </a:r>
            <a:r>
              <a:rPr lang="en-US" sz="1800" b="1" dirty="0" smtClean="0">
                <a:solidFill>
                  <a:srgbClr val="FFFF00"/>
                </a:solidFill>
                <a:latin typeface="Times New Roman" pitchFamily="18" charset="0"/>
                <a:cs typeface="Times New Roman" pitchFamily="18" charset="0"/>
              </a:rPr>
              <a:t>, </a:t>
            </a:r>
            <a:r>
              <a:rPr lang="en-US" sz="1800" b="1" dirty="0" err="1" smtClean="0">
                <a:solidFill>
                  <a:srgbClr val="FFFF00"/>
                </a:solidFill>
                <a:latin typeface="Times New Roman" pitchFamily="18" charset="0"/>
                <a:cs typeface="Times New Roman" pitchFamily="18" charset="0"/>
              </a:rPr>
              <a:t>chú</a:t>
            </a:r>
            <a:r>
              <a:rPr lang="en-US" sz="1800" b="1" dirty="0" smtClean="0">
                <a:solidFill>
                  <a:srgbClr val="FFFF00"/>
                </a:solidFill>
                <a:latin typeface="Times New Roman" pitchFamily="18" charset="0"/>
                <a:cs typeface="Times New Roman" pitchFamily="18" charset="0"/>
              </a:rPr>
              <a:t> </a:t>
            </a:r>
            <a:r>
              <a:rPr lang="en-US" sz="1800" b="1" dirty="0" err="1" smtClean="0">
                <a:solidFill>
                  <a:srgbClr val="FFFF00"/>
                </a:solidFill>
                <a:latin typeface="Times New Roman" pitchFamily="18" charset="0"/>
                <a:cs typeface="Times New Roman" pitchFamily="18" charset="0"/>
              </a:rPr>
              <a:t>sâu</a:t>
            </a:r>
            <a:r>
              <a:rPr lang="en-US" sz="1800" b="1" dirty="0" smtClean="0">
                <a:solidFill>
                  <a:srgbClr val="FFFF00"/>
                </a:solidFill>
                <a:latin typeface="Times New Roman" pitchFamily="18" charset="0"/>
                <a:cs typeface="Times New Roman" pitchFamily="18" charset="0"/>
              </a:rPr>
              <a:t> </a:t>
            </a:r>
            <a:r>
              <a:rPr lang="en-US" sz="1800" b="1" dirty="0" err="1" smtClean="0">
                <a:solidFill>
                  <a:srgbClr val="FFFF00"/>
                </a:solidFill>
                <a:latin typeface="Times New Roman" pitchFamily="18" charset="0"/>
                <a:cs typeface="Times New Roman" pitchFamily="18" charset="0"/>
              </a:rPr>
              <a:t>ngộ</a:t>
            </a:r>
            <a:r>
              <a:rPr lang="en-US" sz="1800" b="1" dirty="0" smtClean="0">
                <a:solidFill>
                  <a:srgbClr val="FFFF00"/>
                </a:solidFill>
                <a:latin typeface="Times New Roman" pitchFamily="18" charset="0"/>
                <a:cs typeface="Times New Roman" pitchFamily="18" charset="0"/>
              </a:rPr>
              <a:t> </a:t>
            </a:r>
            <a:r>
              <a:rPr lang="en-US" sz="1800" b="1" dirty="0" err="1" smtClean="0">
                <a:solidFill>
                  <a:srgbClr val="FFFF00"/>
                </a:solidFill>
                <a:latin typeface="Times New Roman" pitchFamily="18" charset="0"/>
                <a:cs typeface="Times New Roman" pitchFamily="18" charset="0"/>
              </a:rPr>
              <a:t>nghĩnh</a:t>
            </a:r>
            <a:endParaRPr lang="en-US" sz="1800" b="1" dirty="0" smtClean="0">
              <a:solidFill>
                <a:srgbClr val="FFFF00"/>
              </a:solidFill>
              <a:latin typeface="Times New Roman" pitchFamily="18" charset="0"/>
              <a:cs typeface="Times New Roman" pitchFamily="18"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723" y="656492"/>
            <a:ext cx="5398477" cy="3001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IMG_20140218_09065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199" y="656492"/>
            <a:ext cx="5234355" cy="2982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DSCN69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3724" y="3638550"/>
            <a:ext cx="5350852"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IMG_20140411_1527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3638550"/>
            <a:ext cx="5310554"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91269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ppt_x"/>
                                          </p:val>
                                        </p:tav>
                                        <p:tav tm="100000">
                                          <p:val>
                                            <p:strVal val="#ppt_x"/>
                                          </p:val>
                                        </p:tav>
                                      </p:tavLst>
                                    </p:anim>
                                    <p:anim calcmode="lin" valueType="num">
                                      <p:cBhvr additive="base">
                                        <p:cTn id="8"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2000" fill="hold"/>
                                        <p:tgtEl>
                                          <p:spTgt spid="7"/>
                                        </p:tgtEl>
                                        <p:attrNameLst>
                                          <p:attrName>ppt_x</p:attrName>
                                        </p:attrNameLst>
                                      </p:cBhvr>
                                      <p:tavLst>
                                        <p:tav tm="0">
                                          <p:val>
                                            <p:strVal val="#ppt_x"/>
                                          </p:val>
                                        </p:tav>
                                        <p:tav tm="100000">
                                          <p:val>
                                            <p:strVal val="#ppt_x"/>
                                          </p:val>
                                        </p:tav>
                                      </p:tavLst>
                                    </p:anim>
                                    <p:anim calcmode="lin" valueType="num">
                                      <p:cBhvr additive="base">
                                        <p:cTn id="14"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2000" fill="hold"/>
                                        <p:tgtEl>
                                          <p:spTgt spid="8"/>
                                        </p:tgtEl>
                                        <p:attrNameLst>
                                          <p:attrName>ppt_x</p:attrName>
                                        </p:attrNameLst>
                                      </p:cBhvr>
                                      <p:tavLst>
                                        <p:tav tm="0">
                                          <p:val>
                                            <p:strVal val="#ppt_x"/>
                                          </p:val>
                                        </p:tav>
                                        <p:tav tm="100000">
                                          <p:val>
                                            <p:strVal val="#ppt_x"/>
                                          </p:val>
                                        </p:tav>
                                      </p:tavLst>
                                    </p:anim>
                                    <p:anim calcmode="lin" valueType="num">
                                      <p:cBhvr additive="base">
                                        <p:cTn id="20"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2000" fill="hold"/>
                                        <p:tgtEl>
                                          <p:spTgt spid="9"/>
                                        </p:tgtEl>
                                        <p:attrNameLst>
                                          <p:attrName>ppt_x</p:attrName>
                                        </p:attrNameLst>
                                      </p:cBhvr>
                                      <p:tavLst>
                                        <p:tav tm="0">
                                          <p:val>
                                            <p:strVal val="#ppt_x"/>
                                          </p:val>
                                        </p:tav>
                                        <p:tav tm="100000">
                                          <p:val>
                                            <p:strVal val="#ppt_x"/>
                                          </p:val>
                                        </p:tav>
                                      </p:tavLst>
                                    </p:anim>
                                    <p:anim calcmode="lin" valueType="num">
                                      <p:cBhvr additive="base">
                                        <p:cTn id="26"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54" y="-169618"/>
            <a:ext cx="12192000" cy="6858000"/>
          </a:xfrm>
          <a:prstGeom prst="rect">
            <a:avLst/>
          </a:prstGeom>
        </p:spPr>
      </p:pic>
      <p:sp>
        <p:nvSpPr>
          <p:cNvPr id="5" name="Title 1"/>
          <p:cNvSpPr txBox="1">
            <a:spLocks/>
          </p:cNvSpPr>
          <p:nvPr/>
        </p:nvSpPr>
        <p:spPr>
          <a:xfrm>
            <a:off x="1134208" y="-52387"/>
            <a:ext cx="9144000" cy="10668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b="1" dirty="0" err="1" smtClean="0">
                <a:solidFill>
                  <a:srgbClr val="FFFF00"/>
                </a:solidFill>
                <a:latin typeface="Times New Roman" pitchFamily="18" charset="0"/>
                <a:cs typeface="Times New Roman" pitchFamily="18" charset="0"/>
              </a:rPr>
              <a:t>Hình</a:t>
            </a:r>
            <a:r>
              <a:rPr lang="en-US" sz="1800" b="1" dirty="0" smtClean="0">
                <a:solidFill>
                  <a:srgbClr val="FFFF00"/>
                </a:solidFill>
                <a:latin typeface="Times New Roman" pitchFamily="18" charset="0"/>
                <a:cs typeface="Times New Roman" pitchFamily="18" charset="0"/>
              </a:rPr>
              <a:t> </a:t>
            </a:r>
            <a:r>
              <a:rPr lang="en-US" sz="1800" b="1" dirty="0" err="1" smtClean="0">
                <a:solidFill>
                  <a:srgbClr val="FFFF00"/>
                </a:solidFill>
                <a:latin typeface="Times New Roman" pitchFamily="18" charset="0"/>
                <a:cs typeface="Times New Roman" pitchFamily="18" charset="0"/>
              </a:rPr>
              <a:t>ảnh</a:t>
            </a:r>
            <a:r>
              <a:rPr lang="en-US" sz="1800" b="1" dirty="0" smtClean="0">
                <a:solidFill>
                  <a:srgbClr val="FFFF00"/>
                </a:solidFill>
                <a:latin typeface="Times New Roman" pitchFamily="18" charset="0"/>
                <a:cs typeface="Times New Roman" pitchFamily="18" charset="0"/>
              </a:rPr>
              <a:t> minh </a:t>
            </a:r>
            <a:r>
              <a:rPr lang="en-US" sz="1800" b="1" dirty="0" err="1" smtClean="0">
                <a:solidFill>
                  <a:srgbClr val="FFFF00"/>
                </a:solidFill>
                <a:latin typeface="Times New Roman" pitchFamily="18" charset="0"/>
                <a:cs typeface="Times New Roman" pitchFamily="18" charset="0"/>
              </a:rPr>
              <a:t>họa</a:t>
            </a:r>
            <a:r>
              <a:rPr lang="en-US" sz="1800" b="1" dirty="0" smtClean="0">
                <a:solidFill>
                  <a:srgbClr val="FFFF00"/>
                </a:solidFill>
                <a:latin typeface="Times New Roman" pitchFamily="18" charset="0"/>
                <a:cs typeface="Times New Roman" pitchFamily="18" charset="0"/>
              </a:rPr>
              <a:t> </a:t>
            </a:r>
            <a:r>
              <a:rPr lang="en-US" sz="1800" b="1" dirty="0" err="1" smtClean="0">
                <a:solidFill>
                  <a:srgbClr val="FFFF00"/>
                </a:solidFill>
                <a:latin typeface="Times New Roman" pitchFamily="18" charset="0"/>
                <a:cs typeface="Times New Roman" pitchFamily="18" charset="0"/>
              </a:rPr>
              <a:t>trò</a:t>
            </a:r>
            <a:r>
              <a:rPr lang="en-US" sz="1800" b="1" dirty="0" smtClean="0">
                <a:solidFill>
                  <a:srgbClr val="FFFF00"/>
                </a:solidFill>
                <a:latin typeface="Times New Roman" pitchFamily="18" charset="0"/>
                <a:cs typeface="Times New Roman" pitchFamily="18" charset="0"/>
              </a:rPr>
              <a:t> </a:t>
            </a:r>
            <a:r>
              <a:rPr lang="en-US" sz="1800" b="1" dirty="0" err="1" smtClean="0">
                <a:solidFill>
                  <a:srgbClr val="FFFF00"/>
                </a:solidFill>
                <a:latin typeface="Times New Roman" pitchFamily="18" charset="0"/>
                <a:cs typeface="Times New Roman" pitchFamily="18" charset="0"/>
              </a:rPr>
              <a:t>chơi</a:t>
            </a:r>
            <a:r>
              <a:rPr lang="en-US" sz="1800" b="1" dirty="0" smtClean="0">
                <a:solidFill>
                  <a:srgbClr val="FFFF00"/>
                </a:solidFill>
                <a:latin typeface="Times New Roman" pitchFamily="18" charset="0"/>
                <a:cs typeface="Times New Roman" pitchFamily="18" charset="0"/>
              </a:rPr>
              <a:t>: </a:t>
            </a:r>
            <a:r>
              <a:rPr lang="en-US" sz="1800" b="1" dirty="0" err="1" smtClean="0">
                <a:solidFill>
                  <a:srgbClr val="FFFF00"/>
                </a:solidFill>
                <a:latin typeface="Times New Roman" pitchFamily="18" charset="0"/>
                <a:cs typeface="Times New Roman" pitchFamily="18" charset="0"/>
              </a:rPr>
              <a:t>Chuyển</a:t>
            </a:r>
            <a:r>
              <a:rPr lang="en-US" sz="1800" b="1" dirty="0" smtClean="0">
                <a:solidFill>
                  <a:srgbClr val="FFFF00"/>
                </a:solidFill>
                <a:latin typeface="Times New Roman" pitchFamily="18" charset="0"/>
                <a:cs typeface="Times New Roman" pitchFamily="18" charset="0"/>
              </a:rPr>
              <a:t> </a:t>
            </a:r>
            <a:r>
              <a:rPr lang="en-US" sz="1800" b="1" dirty="0" err="1" smtClean="0">
                <a:solidFill>
                  <a:srgbClr val="FFFF00"/>
                </a:solidFill>
                <a:latin typeface="Times New Roman" pitchFamily="18" charset="0"/>
                <a:cs typeface="Times New Roman" pitchFamily="18" charset="0"/>
              </a:rPr>
              <a:t>vòng</a:t>
            </a:r>
            <a:r>
              <a:rPr lang="en-US" sz="1800" b="1" dirty="0" smtClean="0">
                <a:solidFill>
                  <a:srgbClr val="FFFF00"/>
                </a:solidFill>
                <a:latin typeface="Times New Roman" pitchFamily="18" charset="0"/>
                <a:cs typeface="Times New Roman" pitchFamily="18" charset="0"/>
              </a:rPr>
              <a:t>, </a:t>
            </a:r>
            <a:r>
              <a:rPr lang="en-US" sz="1800" b="1" dirty="0" err="1" smtClean="0">
                <a:solidFill>
                  <a:srgbClr val="FFFF00"/>
                </a:solidFill>
                <a:latin typeface="Times New Roman" pitchFamily="18" charset="0"/>
                <a:cs typeface="Times New Roman" pitchFamily="18" charset="0"/>
              </a:rPr>
              <a:t>đi</a:t>
            </a:r>
            <a:r>
              <a:rPr lang="en-US" sz="1800" b="1" dirty="0" smtClean="0">
                <a:solidFill>
                  <a:srgbClr val="FFFF00"/>
                </a:solidFill>
                <a:latin typeface="Times New Roman" pitchFamily="18" charset="0"/>
                <a:cs typeface="Times New Roman" pitchFamily="18" charset="0"/>
              </a:rPr>
              <a:t> </a:t>
            </a:r>
            <a:r>
              <a:rPr lang="en-US" sz="1800" b="1" dirty="0" err="1" smtClean="0">
                <a:solidFill>
                  <a:srgbClr val="FFFF00"/>
                </a:solidFill>
                <a:latin typeface="Times New Roman" pitchFamily="18" charset="0"/>
                <a:cs typeface="Times New Roman" pitchFamily="18" charset="0"/>
              </a:rPr>
              <a:t>lấy</a:t>
            </a:r>
            <a:r>
              <a:rPr lang="en-US" sz="1800" b="1" dirty="0" smtClean="0">
                <a:solidFill>
                  <a:srgbClr val="FFFF00"/>
                </a:solidFill>
                <a:latin typeface="Times New Roman" pitchFamily="18" charset="0"/>
                <a:cs typeface="Times New Roman" pitchFamily="18" charset="0"/>
              </a:rPr>
              <a:t> </a:t>
            </a:r>
            <a:r>
              <a:rPr lang="en-US" sz="1800" b="1" dirty="0" err="1" smtClean="0">
                <a:solidFill>
                  <a:srgbClr val="FFFF00"/>
                </a:solidFill>
                <a:latin typeface="Times New Roman" pitchFamily="18" charset="0"/>
                <a:cs typeface="Times New Roman" pitchFamily="18" charset="0"/>
              </a:rPr>
              <a:t>trứng</a:t>
            </a:r>
            <a:r>
              <a:rPr lang="en-US" sz="1800" b="1" dirty="0" smtClean="0">
                <a:solidFill>
                  <a:srgbClr val="FFFF00"/>
                </a:solidFill>
                <a:latin typeface="Times New Roman" pitchFamily="18" charset="0"/>
                <a:cs typeface="Times New Roman" pitchFamily="18" charset="0"/>
              </a:rPr>
              <a:t>, </a:t>
            </a:r>
            <a:r>
              <a:rPr lang="en-US" sz="1800" b="1" dirty="0" err="1" smtClean="0">
                <a:solidFill>
                  <a:srgbClr val="FFFF00"/>
                </a:solidFill>
                <a:latin typeface="Times New Roman" pitchFamily="18" charset="0"/>
                <a:cs typeface="Times New Roman" pitchFamily="18" charset="0"/>
              </a:rPr>
              <a:t>khoảng</a:t>
            </a:r>
            <a:r>
              <a:rPr lang="en-US" sz="1800" b="1" dirty="0" smtClean="0">
                <a:solidFill>
                  <a:srgbClr val="FFFF00"/>
                </a:solidFill>
                <a:latin typeface="Times New Roman" pitchFamily="18" charset="0"/>
                <a:cs typeface="Times New Roman" pitchFamily="18" charset="0"/>
              </a:rPr>
              <a:t> </a:t>
            </a:r>
            <a:r>
              <a:rPr lang="en-US" sz="1800" b="1" dirty="0" err="1" smtClean="0">
                <a:solidFill>
                  <a:srgbClr val="FFFF00"/>
                </a:solidFill>
                <a:latin typeface="Times New Roman" pitchFamily="18" charset="0"/>
                <a:cs typeface="Times New Roman" pitchFamily="18" charset="0"/>
              </a:rPr>
              <a:t>cách</a:t>
            </a:r>
            <a:r>
              <a:rPr lang="en-US" sz="1800" b="1" dirty="0" smtClean="0">
                <a:solidFill>
                  <a:srgbClr val="FFFF00"/>
                </a:solidFill>
                <a:latin typeface="Times New Roman" pitchFamily="18" charset="0"/>
                <a:cs typeface="Times New Roman" pitchFamily="18" charset="0"/>
              </a:rPr>
              <a:t>, </a:t>
            </a:r>
            <a:r>
              <a:rPr lang="en-US" sz="1800" b="1" dirty="0" err="1" smtClean="0">
                <a:solidFill>
                  <a:srgbClr val="FFFF00"/>
                </a:solidFill>
                <a:latin typeface="Times New Roman" pitchFamily="18" charset="0"/>
                <a:cs typeface="Times New Roman" pitchFamily="18" charset="0"/>
              </a:rPr>
              <a:t>trổ</a:t>
            </a:r>
            <a:r>
              <a:rPr lang="en-US" sz="1800" b="1" dirty="0" smtClean="0">
                <a:solidFill>
                  <a:srgbClr val="FFFF00"/>
                </a:solidFill>
                <a:latin typeface="Times New Roman" pitchFamily="18" charset="0"/>
                <a:cs typeface="Times New Roman" pitchFamily="18" charset="0"/>
              </a:rPr>
              <a:t> </a:t>
            </a:r>
            <a:r>
              <a:rPr lang="en-US" sz="1800" b="1" dirty="0" err="1" smtClean="0">
                <a:solidFill>
                  <a:srgbClr val="FFFF00"/>
                </a:solidFill>
                <a:latin typeface="Times New Roman" pitchFamily="18" charset="0"/>
                <a:cs typeface="Times New Roman" pitchFamily="18" charset="0"/>
              </a:rPr>
              <a:t>tài</a:t>
            </a:r>
            <a:r>
              <a:rPr lang="en-US" sz="1800" b="1" dirty="0" smtClean="0">
                <a:solidFill>
                  <a:srgbClr val="FFFF00"/>
                </a:solidFill>
                <a:latin typeface="Times New Roman" pitchFamily="18" charset="0"/>
                <a:cs typeface="Times New Roman" pitchFamily="18" charset="0"/>
              </a:rPr>
              <a:t> </a:t>
            </a:r>
            <a:r>
              <a:rPr lang="en-US" sz="1800" b="1" dirty="0" err="1" smtClean="0">
                <a:solidFill>
                  <a:srgbClr val="FFFF00"/>
                </a:solidFill>
                <a:latin typeface="Times New Roman" pitchFamily="18" charset="0"/>
                <a:cs typeface="Times New Roman" pitchFamily="18" charset="0"/>
              </a:rPr>
              <a:t>cùng</a:t>
            </a:r>
            <a:r>
              <a:rPr lang="en-US" sz="1800" b="1" dirty="0" smtClean="0">
                <a:solidFill>
                  <a:srgbClr val="FFFF00"/>
                </a:solidFill>
                <a:latin typeface="Times New Roman" pitchFamily="18" charset="0"/>
                <a:cs typeface="Times New Roman" pitchFamily="18" charset="0"/>
              </a:rPr>
              <a:t> </a:t>
            </a:r>
            <a:r>
              <a:rPr lang="en-US" sz="1800" b="1" dirty="0" err="1" smtClean="0">
                <a:solidFill>
                  <a:srgbClr val="FFFF00"/>
                </a:solidFill>
                <a:latin typeface="Times New Roman" pitchFamily="18" charset="0"/>
                <a:cs typeface="Times New Roman" pitchFamily="18" charset="0"/>
              </a:rPr>
              <a:t>bạn</a:t>
            </a:r>
            <a:endParaRPr lang="en-US" sz="1800" b="1" dirty="0" smtClean="0">
              <a:solidFill>
                <a:srgbClr val="FFFF00"/>
              </a:solidFill>
              <a:latin typeface="Times New Roman" pitchFamily="18" charset="0"/>
              <a:cs typeface="Times New Roman" pitchFamily="18" charset="0"/>
            </a:endParaRPr>
          </a:p>
        </p:txBody>
      </p:sp>
      <p:pic>
        <p:nvPicPr>
          <p:cNvPr id="6" name="Picture 2" descr="IMG_20140415_1532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2823" y="754063"/>
            <a:ext cx="4645268"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IMG_20140411_1502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5999" y="744538"/>
            <a:ext cx="5040923"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IMG_20140218_1045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2823" y="3886200"/>
            <a:ext cx="4645268" cy="291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a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5999" y="3792538"/>
            <a:ext cx="4991100"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89256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4)">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4)">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4)">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1"/>
          <p:cNvSpPr txBox="1">
            <a:spLocks/>
          </p:cNvSpPr>
          <p:nvPr/>
        </p:nvSpPr>
        <p:spPr>
          <a:xfrm>
            <a:off x="1055077" y="0"/>
            <a:ext cx="9144000" cy="914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b="1" dirty="0" err="1" smtClean="0">
                <a:solidFill>
                  <a:srgbClr val="FFFF00"/>
                </a:solidFill>
                <a:latin typeface="Times New Roman" pitchFamily="18" charset="0"/>
                <a:cs typeface="Times New Roman" pitchFamily="18" charset="0"/>
              </a:rPr>
              <a:t>Các</a:t>
            </a:r>
            <a:r>
              <a:rPr lang="en-US" sz="1800" b="1" dirty="0" smtClean="0">
                <a:solidFill>
                  <a:srgbClr val="FFFF00"/>
                </a:solidFill>
                <a:latin typeface="Times New Roman" pitchFamily="18" charset="0"/>
                <a:cs typeface="Times New Roman" pitchFamily="18" charset="0"/>
              </a:rPr>
              <a:t> </a:t>
            </a:r>
            <a:r>
              <a:rPr lang="en-US" sz="1800" b="1" dirty="0" err="1" smtClean="0">
                <a:solidFill>
                  <a:srgbClr val="FFFF00"/>
                </a:solidFill>
                <a:latin typeface="Times New Roman" pitchFamily="18" charset="0"/>
                <a:cs typeface="Times New Roman" pitchFamily="18" charset="0"/>
              </a:rPr>
              <a:t>trò</a:t>
            </a:r>
            <a:r>
              <a:rPr lang="en-US" sz="1800" b="1" dirty="0" smtClean="0">
                <a:solidFill>
                  <a:srgbClr val="FFFF00"/>
                </a:solidFill>
                <a:latin typeface="Times New Roman" pitchFamily="18" charset="0"/>
                <a:cs typeface="Times New Roman" pitchFamily="18" charset="0"/>
              </a:rPr>
              <a:t> </a:t>
            </a:r>
            <a:r>
              <a:rPr lang="en-US" sz="1800" b="1" dirty="0" err="1" smtClean="0">
                <a:solidFill>
                  <a:srgbClr val="FFFF00"/>
                </a:solidFill>
                <a:latin typeface="Times New Roman" pitchFamily="18" charset="0"/>
                <a:cs typeface="Times New Roman" pitchFamily="18" charset="0"/>
              </a:rPr>
              <a:t>chơi</a:t>
            </a:r>
            <a:r>
              <a:rPr lang="en-US" sz="1800" b="1" dirty="0" smtClean="0">
                <a:solidFill>
                  <a:srgbClr val="FFFF00"/>
                </a:solidFill>
                <a:latin typeface="Times New Roman" pitchFamily="18" charset="0"/>
                <a:cs typeface="Times New Roman" pitchFamily="18" charset="0"/>
              </a:rPr>
              <a:t> </a:t>
            </a:r>
            <a:r>
              <a:rPr lang="en-US" sz="1800" b="1" dirty="0" err="1" smtClean="0">
                <a:solidFill>
                  <a:srgbClr val="FFFF00"/>
                </a:solidFill>
                <a:latin typeface="Times New Roman" pitchFamily="18" charset="0"/>
                <a:cs typeface="Times New Roman" pitchFamily="18" charset="0"/>
              </a:rPr>
              <a:t>tích</a:t>
            </a:r>
            <a:r>
              <a:rPr lang="en-US" sz="1800" b="1" dirty="0" smtClean="0">
                <a:solidFill>
                  <a:srgbClr val="FFFF00"/>
                </a:solidFill>
                <a:latin typeface="Times New Roman" pitchFamily="18" charset="0"/>
                <a:cs typeface="Times New Roman" pitchFamily="18" charset="0"/>
              </a:rPr>
              <a:t> </a:t>
            </a:r>
            <a:r>
              <a:rPr lang="en-US" sz="1800" b="1" dirty="0" err="1" smtClean="0">
                <a:solidFill>
                  <a:srgbClr val="FFFF00"/>
                </a:solidFill>
                <a:latin typeface="Times New Roman" pitchFamily="18" charset="0"/>
                <a:cs typeface="Times New Roman" pitchFamily="18" charset="0"/>
              </a:rPr>
              <a:t>hợp</a:t>
            </a:r>
            <a:r>
              <a:rPr lang="en-US" sz="1800" b="1" dirty="0" smtClean="0">
                <a:solidFill>
                  <a:srgbClr val="FFFF00"/>
                </a:solidFill>
                <a:latin typeface="Times New Roman" pitchFamily="18" charset="0"/>
                <a:cs typeface="Times New Roman" pitchFamily="18" charset="0"/>
              </a:rPr>
              <a:t> </a:t>
            </a:r>
            <a:r>
              <a:rPr lang="en-US" sz="1800" b="1" dirty="0" err="1" smtClean="0">
                <a:solidFill>
                  <a:srgbClr val="FFFF00"/>
                </a:solidFill>
                <a:latin typeface="Times New Roman" pitchFamily="18" charset="0"/>
                <a:cs typeface="Times New Roman" pitchFamily="18" charset="0"/>
              </a:rPr>
              <a:t>trong</a:t>
            </a:r>
            <a:r>
              <a:rPr lang="en-US" sz="1800" b="1" dirty="0" smtClean="0">
                <a:solidFill>
                  <a:srgbClr val="FFFF00"/>
                </a:solidFill>
                <a:latin typeface="Times New Roman" pitchFamily="18" charset="0"/>
                <a:cs typeface="Times New Roman" pitchFamily="18" charset="0"/>
              </a:rPr>
              <a:t> </a:t>
            </a:r>
            <a:r>
              <a:rPr lang="en-US" sz="1800" b="1" dirty="0" err="1" smtClean="0">
                <a:solidFill>
                  <a:srgbClr val="FFFF00"/>
                </a:solidFill>
                <a:latin typeface="Times New Roman" pitchFamily="18" charset="0"/>
                <a:cs typeface="Times New Roman" pitchFamily="18" charset="0"/>
              </a:rPr>
              <a:t>các</a:t>
            </a:r>
            <a:r>
              <a:rPr lang="en-US" sz="1800" b="1" dirty="0" smtClean="0">
                <a:solidFill>
                  <a:srgbClr val="FFFF00"/>
                </a:solidFill>
                <a:latin typeface="Times New Roman" pitchFamily="18" charset="0"/>
                <a:cs typeface="Times New Roman" pitchFamily="18" charset="0"/>
              </a:rPr>
              <a:t> </a:t>
            </a:r>
            <a:r>
              <a:rPr lang="en-US" sz="1800" b="1" dirty="0" err="1" smtClean="0">
                <a:solidFill>
                  <a:srgbClr val="FFFF00"/>
                </a:solidFill>
                <a:latin typeface="Times New Roman" pitchFamily="18" charset="0"/>
                <a:cs typeface="Times New Roman" pitchFamily="18" charset="0"/>
              </a:rPr>
              <a:t>góc</a:t>
            </a:r>
            <a:r>
              <a:rPr lang="en-US" sz="1800" b="1" dirty="0" smtClean="0">
                <a:solidFill>
                  <a:srgbClr val="FFFF00"/>
                </a:solidFill>
                <a:latin typeface="Times New Roman" pitchFamily="18" charset="0"/>
                <a:cs typeface="Times New Roman" pitchFamily="18" charset="0"/>
              </a:rPr>
              <a:t> </a:t>
            </a:r>
            <a:r>
              <a:rPr lang="en-US" sz="1800" b="1" dirty="0" err="1" smtClean="0">
                <a:solidFill>
                  <a:srgbClr val="FFFF00"/>
                </a:solidFill>
                <a:latin typeface="Times New Roman" pitchFamily="18" charset="0"/>
                <a:cs typeface="Times New Roman" pitchFamily="18" charset="0"/>
              </a:rPr>
              <a:t>chơi</a:t>
            </a:r>
            <a:r>
              <a:rPr lang="en-US" sz="1800" b="1" dirty="0" smtClean="0">
                <a:solidFill>
                  <a:srgbClr val="FFFF00"/>
                </a:solidFill>
                <a:latin typeface="Times New Roman" pitchFamily="18" charset="0"/>
                <a:cs typeface="Times New Roman" pitchFamily="18" charset="0"/>
              </a:rPr>
              <a:t> </a:t>
            </a:r>
            <a:r>
              <a:rPr lang="en-US" sz="1800" b="1" dirty="0" err="1" smtClean="0">
                <a:solidFill>
                  <a:srgbClr val="FFFF00"/>
                </a:solidFill>
                <a:latin typeface="Times New Roman" pitchFamily="18" charset="0"/>
                <a:cs typeface="Times New Roman" pitchFamily="18" charset="0"/>
              </a:rPr>
              <a:t>và</a:t>
            </a:r>
            <a:r>
              <a:rPr lang="en-US" sz="1800" b="1" dirty="0" smtClean="0">
                <a:solidFill>
                  <a:srgbClr val="FFFF00"/>
                </a:solidFill>
                <a:latin typeface="Times New Roman" pitchFamily="18" charset="0"/>
                <a:cs typeface="Times New Roman" pitchFamily="18" charset="0"/>
              </a:rPr>
              <a:t> </a:t>
            </a:r>
            <a:r>
              <a:rPr lang="en-US" sz="1800" b="1" dirty="0" err="1" smtClean="0">
                <a:solidFill>
                  <a:srgbClr val="FFFF00"/>
                </a:solidFill>
                <a:latin typeface="Times New Roman" pitchFamily="18" charset="0"/>
                <a:cs typeface="Times New Roman" pitchFamily="18" charset="0"/>
              </a:rPr>
              <a:t>trong</a:t>
            </a:r>
            <a:r>
              <a:rPr lang="en-US" sz="1800" b="1" dirty="0" smtClean="0">
                <a:solidFill>
                  <a:srgbClr val="FFFF00"/>
                </a:solidFill>
                <a:latin typeface="Times New Roman" pitchFamily="18" charset="0"/>
                <a:cs typeface="Times New Roman" pitchFamily="18" charset="0"/>
              </a:rPr>
              <a:t> </a:t>
            </a:r>
            <a:r>
              <a:rPr lang="en-US" sz="1800" b="1" dirty="0" err="1" smtClean="0">
                <a:solidFill>
                  <a:srgbClr val="FFFF00"/>
                </a:solidFill>
                <a:latin typeface="Times New Roman" pitchFamily="18" charset="0"/>
                <a:cs typeface="Times New Roman" pitchFamily="18" charset="0"/>
              </a:rPr>
              <a:t>hoạt</a:t>
            </a:r>
            <a:r>
              <a:rPr lang="en-US" sz="1800" b="1" dirty="0" smtClean="0">
                <a:solidFill>
                  <a:srgbClr val="FFFF00"/>
                </a:solidFill>
                <a:latin typeface="Times New Roman" pitchFamily="18" charset="0"/>
                <a:cs typeface="Times New Roman" pitchFamily="18" charset="0"/>
              </a:rPr>
              <a:t> </a:t>
            </a:r>
            <a:r>
              <a:rPr lang="en-US" sz="1800" b="1" dirty="0" err="1" smtClean="0">
                <a:solidFill>
                  <a:srgbClr val="FFFF00"/>
                </a:solidFill>
                <a:latin typeface="Times New Roman" pitchFamily="18" charset="0"/>
                <a:cs typeface="Times New Roman" pitchFamily="18" charset="0"/>
              </a:rPr>
              <a:t>động</a:t>
            </a:r>
            <a:r>
              <a:rPr lang="en-US" sz="1800" b="1" dirty="0" smtClean="0">
                <a:solidFill>
                  <a:srgbClr val="FFFF00"/>
                </a:solidFill>
                <a:latin typeface="Times New Roman" pitchFamily="18" charset="0"/>
                <a:cs typeface="Times New Roman" pitchFamily="18" charset="0"/>
              </a:rPr>
              <a:t> </a:t>
            </a:r>
            <a:r>
              <a:rPr lang="en-US" sz="1800" b="1" dirty="0" err="1" smtClean="0">
                <a:solidFill>
                  <a:srgbClr val="FFFF00"/>
                </a:solidFill>
                <a:latin typeface="Times New Roman" pitchFamily="18" charset="0"/>
                <a:cs typeface="Times New Roman" pitchFamily="18" charset="0"/>
              </a:rPr>
              <a:t>học</a:t>
            </a:r>
            <a:r>
              <a:rPr lang="en-US" sz="1800" b="1" dirty="0" smtClean="0">
                <a:solidFill>
                  <a:srgbClr val="FFFF00"/>
                </a:solidFill>
                <a:latin typeface="Times New Roman" pitchFamily="18" charset="0"/>
                <a:cs typeface="Times New Roman" pitchFamily="18" charset="0"/>
              </a:rPr>
              <a:t> </a:t>
            </a:r>
            <a:r>
              <a:rPr lang="en-US" sz="1800" b="1" dirty="0" err="1" smtClean="0">
                <a:solidFill>
                  <a:srgbClr val="FFFF00"/>
                </a:solidFill>
                <a:latin typeface="Times New Roman" pitchFamily="18" charset="0"/>
                <a:cs typeface="Times New Roman" pitchFamily="18" charset="0"/>
              </a:rPr>
              <a:t>khác</a:t>
            </a:r>
            <a:r>
              <a:rPr lang="en-US" sz="1800" b="1" dirty="0" smtClean="0">
                <a:solidFill>
                  <a:srgbClr val="FFFF00"/>
                </a:solidFill>
                <a:latin typeface="Times New Roman" pitchFamily="18" charset="0"/>
                <a:cs typeface="Times New Roman" pitchFamily="18" charset="0"/>
              </a:rPr>
              <a:t/>
            </a:r>
            <a:br>
              <a:rPr lang="en-US" sz="1800" b="1" dirty="0" smtClean="0">
                <a:solidFill>
                  <a:srgbClr val="FFFF00"/>
                </a:solidFill>
                <a:latin typeface="Times New Roman" pitchFamily="18" charset="0"/>
                <a:cs typeface="Times New Roman" pitchFamily="18" charset="0"/>
              </a:rPr>
            </a:br>
            <a:endParaRPr lang="en-US" sz="1800" b="1" dirty="0" smtClean="0">
              <a:solidFill>
                <a:srgbClr val="FFFF00"/>
              </a:solidFill>
              <a:latin typeface="Times New Roman" pitchFamily="18" charset="0"/>
              <a:cs typeface="Times New Roman" pitchFamily="18" charset="0"/>
            </a:endParaRPr>
          </a:p>
        </p:txBody>
      </p:sp>
      <p:pic>
        <p:nvPicPr>
          <p:cNvPr id="6" name="Picture 2" descr="IMG_20140414_10215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5738" y="682625"/>
            <a:ext cx="4501662" cy="297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138387959436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627855"/>
            <a:ext cx="4947138" cy="308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DSCN819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5738" y="3833446"/>
            <a:ext cx="4501662"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DSCN683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3712368"/>
            <a:ext cx="5052646"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93873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6131859" y="1981200"/>
            <a:ext cx="184730" cy="701859"/>
          </a:xfrm>
          <a:prstGeom prst="rect">
            <a:avLst/>
          </a:prstGeom>
          <a:noFill/>
        </p:spPr>
        <p:txBody>
          <a:bodyPr wrap="none" lIns="91440" tIns="45720" rIns="91440" bIns="45720">
            <a:spAutoFit/>
          </a:bodyPr>
          <a:lstStyle/>
          <a:p>
            <a:pPr algn="ctr">
              <a:lnSpc>
                <a:spcPct val="150000"/>
              </a:lnSpc>
            </a:pPr>
            <a:endParaRPr lang="en-US" sz="3000" dirty="0">
              <a:ln w="0"/>
              <a:solidFill>
                <a:srgbClr val="00206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endParaRPr>
          </a:p>
        </p:txBody>
      </p:sp>
      <p:pic>
        <p:nvPicPr>
          <p:cNvPr id="4" name="Picture 2" descr="DSCN768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8862" y="726829"/>
            <a:ext cx="4662853" cy="3024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a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7915" y="731155"/>
            <a:ext cx="5237284" cy="3042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IMG_20140414_16464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8862" y="3773715"/>
            <a:ext cx="4662853" cy="308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IMG_20140414_16434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87914" y="3773715"/>
            <a:ext cx="5237285" cy="3084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3196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393164" y="2444616"/>
            <a:ext cx="11405687" cy="2677656"/>
          </a:xfrm>
          <a:prstGeom prst="rect">
            <a:avLst/>
          </a:prstGeom>
          <a:noFill/>
        </p:spPr>
        <p:txBody>
          <a:bodyPr wrap="none" lIns="91440" tIns="45720" rIns="91440" bIns="45720">
            <a:spAutoFit/>
          </a:bodyPr>
          <a:lstStyle/>
          <a:p>
            <a:pPr algn="ctr">
              <a:lnSpc>
                <a:spcPct val="150000"/>
              </a:lnSpc>
            </a:pPr>
            <a:r>
              <a:rPr lang="vi-VN" sz="2800" dirty="0">
                <a:solidFill>
                  <a:srgbClr val="002060"/>
                </a:solidFill>
                <a:latin typeface="+mj-lt"/>
              </a:rPr>
              <a:t>C</a:t>
            </a:r>
            <a:r>
              <a:rPr lang="vi-VN" sz="2800" dirty="0" smtClean="0">
                <a:solidFill>
                  <a:srgbClr val="002060"/>
                </a:solidFill>
                <a:latin typeface="+mj-lt"/>
              </a:rPr>
              <a:t>ác </a:t>
            </a:r>
            <a:r>
              <a:rPr lang="vi-VN" sz="2800" dirty="0" smtClean="0">
                <a:solidFill>
                  <a:srgbClr val="002060"/>
                </a:solidFill>
                <a:latin typeface="+mj-lt"/>
              </a:rPr>
              <a:t>con </a:t>
            </a:r>
            <a:r>
              <a:rPr lang="vi-VN" sz="2800" dirty="0" smtClean="0">
                <a:solidFill>
                  <a:srgbClr val="002060"/>
                </a:solidFill>
                <a:latin typeface="+mj-lt"/>
              </a:rPr>
              <a:t>khi chơi chúng mình phải biết hợp tác, biết thỏa </a:t>
            </a:r>
          </a:p>
          <a:p>
            <a:pPr algn="ctr">
              <a:lnSpc>
                <a:spcPct val="150000"/>
              </a:lnSpc>
            </a:pPr>
            <a:r>
              <a:rPr lang="vi-VN" sz="2800" dirty="0" smtClean="0">
                <a:solidFill>
                  <a:srgbClr val="002060"/>
                </a:solidFill>
                <a:latin typeface="+mj-lt"/>
              </a:rPr>
              <a:t>thuận với </a:t>
            </a:r>
            <a:r>
              <a:rPr lang="vi-VN" sz="2800" dirty="0" smtClean="0">
                <a:solidFill>
                  <a:srgbClr val="002060"/>
                </a:solidFill>
                <a:latin typeface="+mj-lt"/>
              </a:rPr>
              <a:t>nhau</a:t>
            </a:r>
            <a:r>
              <a:rPr lang="en-US" sz="2800" dirty="0" smtClean="0">
                <a:solidFill>
                  <a:srgbClr val="002060"/>
                </a:solidFill>
                <a:latin typeface="+mj-lt"/>
              </a:rPr>
              <a:t> </a:t>
            </a:r>
            <a:r>
              <a:rPr lang="vi-VN" sz="2800" dirty="0" smtClean="0">
                <a:solidFill>
                  <a:srgbClr val="002060"/>
                </a:solidFill>
                <a:latin typeface="+mj-lt"/>
              </a:rPr>
              <a:t>và </a:t>
            </a:r>
            <a:r>
              <a:rPr lang="vi-VN" sz="2800" dirty="0" smtClean="0">
                <a:solidFill>
                  <a:srgbClr val="002060"/>
                </a:solidFill>
                <a:latin typeface="+mj-lt"/>
              </a:rPr>
              <a:t>chia </a:t>
            </a:r>
            <a:r>
              <a:rPr lang="vi-VN" sz="2800" dirty="0" smtClean="0">
                <a:solidFill>
                  <a:srgbClr val="002060"/>
                </a:solidFill>
                <a:latin typeface="+mj-lt"/>
              </a:rPr>
              <a:t>sẻ</a:t>
            </a:r>
            <a:r>
              <a:rPr lang="en-US" sz="2800" dirty="0" smtClean="0">
                <a:solidFill>
                  <a:srgbClr val="002060"/>
                </a:solidFill>
                <a:latin typeface="+mj-lt"/>
              </a:rPr>
              <a:t>,</a:t>
            </a:r>
            <a:r>
              <a:rPr lang="vi-VN" sz="2800" dirty="0" smtClean="0">
                <a:solidFill>
                  <a:srgbClr val="002060"/>
                </a:solidFill>
                <a:latin typeface="+mj-lt"/>
              </a:rPr>
              <a:t> </a:t>
            </a:r>
            <a:r>
              <a:rPr lang="vi-VN" sz="2800" dirty="0" smtClean="0">
                <a:solidFill>
                  <a:srgbClr val="002060"/>
                </a:solidFill>
                <a:latin typeface="+mj-lt"/>
              </a:rPr>
              <a:t>giúp </a:t>
            </a:r>
          </a:p>
          <a:p>
            <a:pPr algn="ctr">
              <a:lnSpc>
                <a:spcPct val="150000"/>
              </a:lnSpc>
            </a:pPr>
            <a:r>
              <a:rPr lang="vi-VN" sz="2800" dirty="0" smtClean="0">
                <a:solidFill>
                  <a:srgbClr val="002060"/>
                </a:solidFill>
                <a:latin typeface="+mj-lt"/>
              </a:rPr>
              <a:t>đỡ nhau thì </a:t>
            </a:r>
            <a:r>
              <a:rPr lang="en-US" sz="2800" dirty="0" err="1" smtClean="0">
                <a:solidFill>
                  <a:srgbClr val="002060"/>
                </a:solidFill>
                <a:latin typeface="Times New Roman" pitchFamily="18" charset="0"/>
                <a:cs typeface="Times New Roman" pitchFamily="18" charset="0"/>
              </a:rPr>
              <a:t>sẽ</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rất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vui</a:t>
            </a:r>
            <a:r>
              <a:rPr lang="vi-VN" sz="2800" dirty="0" smtClean="0">
                <a:solidFill>
                  <a:srgbClr val="002060"/>
                </a:solidFill>
                <a:latin typeface="Times New Roman" pitchFamily="18" charset="0"/>
                <a:cs typeface="Times New Roman" pitchFamily="18" charset="0"/>
              </a:rPr>
              <a:t> </a:t>
            </a:r>
            <a:r>
              <a:rPr lang="vi-VN" sz="2800" dirty="0" smtClean="0">
                <a:solidFill>
                  <a:srgbClr val="002060"/>
                </a:solidFill>
                <a:latin typeface="+mj-lt"/>
              </a:rPr>
              <a:t>đấy</a:t>
            </a:r>
            <a:r>
              <a:rPr lang="vi-VN" sz="2800" dirty="0" smtClean="0">
                <a:solidFill>
                  <a:srgbClr val="002060"/>
                </a:solidFill>
                <a:latin typeface="+mj-lt"/>
              </a:rPr>
              <a:t>.</a:t>
            </a:r>
            <a:r>
              <a:rPr lang="en-US" sz="2800" dirty="0" smtClean="0">
                <a:solidFill>
                  <a:srgbClr val="002060"/>
                </a:solidFill>
                <a:latin typeface="+mj-lt"/>
              </a:rPr>
              <a:t> </a:t>
            </a:r>
          </a:p>
          <a:p>
            <a:pPr algn="ctr">
              <a:lnSpc>
                <a:spcPct val="150000"/>
              </a:lnSpc>
            </a:pPr>
            <a:r>
              <a:rPr lang="en-US" sz="2800" dirty="0" err="1" smtClean="0">
                <a:solidFill>
                  <a:srgbClr val="002060"/>
                </a:solidFill>
                <a:latin typeface="Times New Roman" pitchFamily="18" charset="0"/>
                <a:cs typeface="Times New Roman" pitchFamily="18" charset="0"/>
              </a:rPr>
              <a:t>Ngoài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ra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khi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chơi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chung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con </a:t>
            </a:r>
            <a:r>
              <a:rPr lang="en-US" sz="2800" dirty="0" err="1" smtClean="0">
                <a:solidFill>
                  <a:srgbClr val="002060"/>
                </a:solidFill>
                <a:latin typeface="Times New Roman" pitchFamily="18" charset="0"/>
                <a:cs typeface="Times New Roman" pitchFamily="18" charset="0"/>
              </a:rPr>
              <a:t>sẽ</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nghĩ</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ra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nhiều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trò</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chơi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thú</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vị</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hơn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nữa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đấy</a:t>
            </a:r>
            <a:r>
              <a:rPr lang="en-US" sz="2800" dirty="0" smtClean="0">
                <a:solidFill>
                  <a:srgbClr val="002060"/>
                </a:solidFill>
                <a:latin typeface="Times New Roman" pitchFamily="18" charset="0"/>
                <a:cs typeface="Times New Roman" pitchFamily="18" charset="0"/>
              </a:rPr>
              <a:t>!</a:t>
            </a:r>
            <a:endParaRPr lang="en-US" sz="3600" dirty="0">
              <a:ln w="0"/>
              <a:solidFill>
                <a:srgbClr val="002060"/>
              </a:solidFill>
              <a:effectLst>
                <a:outerShdw blurRad="38100" dist="19050" dir="2700000" algn="tl" rotWithShape="0">
                  <a:prstClr val="black">
                    <a:alpha val="40000"/>
                  </a:prstClr>
                </a:outerShdw>
              </a:effectLst>
              <a:latin typeface="Times New Roman" pitchFamily="18" charset="0"/>
              <a:cs typeface="Times New Roman" pitchFamily="18" charset="0"/>
            </a:endParaRPr>
          </a:p>
        </p:txBody>
      </p:sp>
      <p:sp>
        <p:nvSpPr>
          <p:cNvPr id="4" name="Rectangle 3"/>
          <p:cNvSpPr/>
          <p:nvPr/>
        </p:nvSpPr>
        <p:spPr>
          <a:xfrm>
            <a:off x="4707465" y="806810"/>
            <a:ext cx="3206045" cy="830997"/>
          </a:xfrm>
          <a:prstGeom prst="rect">
            <a:avLst/>
          </a:prstGeom>
        </p:spPr>
        <p:txBody>
          <a:bodyPr wrap="square">
            <a:spAutoFit/>
          </a:bodyPr>
          <a:lstStyle/>
          <a:p>
            <a:r>
              <a:rPr lang="vi-VN" sz="4800" dirty="0" smtClean="0">
                <a:ln w="0"/>
                <a:solidFill>
                  <a:srgbClr val="FF000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Lời khuyên: </a:t>
            </a:r>
            <a:endParaRPr lang="en-US" sz="4800" dirty="0"/>
          </a:p>
        </p:txBody>
      </p:sp>
    </p:spTree>
    <p:extLst>
      <p:ext uri="{BB962C8B-B14F-4D97-AF65-F5344CB8AC3E}">
        <p14:creationId xmlns:p14="http://schemas.microsoft.com/office/powerpoint/2010/main" val="330336631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TotalTime>
  <Words>271</Words>
  <Application>Microsoft Office PowerPoint</Application>
  <PresentationFormat>Custom</PresentationFormat>
  <Paragraphs>18</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Techsi.vn</cp:lastModifiedBy>
  <cp:revision>15</cp:revision>
  <dcterms:created xsi:type="dcterms:W3CDTF">2022-10-29T15:22:43Z</dcterms:created>
  <dcterms:modified xsi:type="dcterms:W3CDTF">2023-01-07T02:43:48Z</dcterms:modified>
</cp:coreProperties>
</file>