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9" r:id="rId3"/>
    <p:sldId id="300" r:id="rId4"/>
    <p:sldId id="257" r:id="rId5"/>
    <p:sldId id="259" r:id="rId6"/>
    <p:sldId id="273" r:id="rId7"/>
    <p:sldId id="263" r:id="rId8"/>
    <p:sldId id="264" r:id="rId9"/>
    <p:sldId id="266" r:id="rId10"/>
    <p:sldId id="298" r:id="rId11"/>
    <p:sldId id="280" r:id="rId12"/>
    <p:sldId id="297" r:id="rId13"/>
    <p:sldId id="30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00CC"/>
    <a:srgbClr val="FF0000"/>
    <a:srgbClr val="A4D7FA"/>
    <a:srgbClr val="990000"/>
    <a:srgbClr val="0066FF"/>
    <a:srgbClr val="CC99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28A8C-5F14-4B9F-9E3A-FC07E23E0D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82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69A63-D3B3-4084-A98D-EB285525CD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40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0A3F8-86E1-4752-ABB6-0976AFD9D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23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7F5FA-180B-4580-9430-29971097AC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5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276D8-89A7-4834-8FDA-4DBFEE68E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29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5F05D-0188-4FF1-9B2E-C0E141164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95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4C20B-7985-4A32-BBFC-421E64699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42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62398-257D-4B53-96AC-79E4FBC40C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5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953C0-2A9C-47A2-A410-BEEDD87D74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07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37CA8-5884-4A8D-B7EE-850A73ACDD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46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120CD-923F-4D5A-AB6F-3068EAEFEF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47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652B5CA-53FC-489C-88E3-FA4DF76DF1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10.gif"/><Relationship Id="rId4" Type="http://schemas.openxmlformats.org/officeDocument/2006/relationships/image" Target="../media/image6.gi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2057400" y="14288"/>
            <a:ext cx="48768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/>
            <a:r>
              <a:rPr lang="en-US" altLang="en-US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 eaLnBrk="1" hangingPunct="1"/>
            <a:r>
              <a:rPr lang="en-US" altLang="en-US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</a:t>
            </a:r>
          </a:p>
        </p:txBody>
      </p:sp>
      <p:pic>
        <p:nvPicPr>
          <p:cNvPr id="20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838200"/>
            <a:ext cx="1098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4609" y="2733287"/>
            <a:ext cx="6582379" cy="267146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741488" y="3581400"/>
            <a:ext cx="66071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Truyện “ Thỏ con thông minh”</a:t>
            </a:r>
          </a:p>
          <a:p>
            <a:pPr eaLnBrk="1" hangingPunct="1"/>
            <a:r>
              <a:rPr lang="en-US" altLang="en-US" sz="28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3- 4 tuổi</a:t>
            </a:r>
          </a:p>
          <a:p>
            <a:pPr eaLnBrk="1" hangingPunct="1"/>
            <a:r>
              <a:rPr lang="en-US" altLang="en-US" sz="28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Thanh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ThoCon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228600"/>
            <a:ext cx="3571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HinhTh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468153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04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ThoCon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5796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HinhTho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371600"/>
            <a:ext cx="39195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ConCao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19475"/>
            <a:ext cx="3243263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ThoCon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228600"/>
            <a:ext cx="3571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HinhTh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468153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71485" y="2967335"/>
            <a:ext cx="3801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lại!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8245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3708" y="2209800"/>
            <a:ext cx="53165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smtClean="0">
                <a:ln w="0"/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hát bài </a:t>
            </a:r>
          </a:p>
          <a:p>
            <a:pPr algn="ctr"/>
            <a:r>
              <a:rPr lang="en-US" sz="4000" b="1" cap="none" spc="0" smtClean="0">
                <a:ln w="0"/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Trời nắng , trời mưa”</a:t>
            </a:r>
            <a:endParaRPr lang="en-US" sz="4000" b="1" cap="none" spc="0">
              <a:ln w="0"/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052129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8460" cy="708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22860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“ Thỏ con thông minh”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46523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ThoCon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406876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4" descr="HinhTh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1219200"/>
            <a:ext cx="468153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2" name="AutoShape 32"/>
          <p:cNvSpPr>
            <a:spLocks noChangeArrowheads="1"/>
          </p:cNvSpPr>
          <p:nvPr/>
        </p:nvSpPr>
        <p:spPr bwMode="auto">
          <a:xfrm>
            <a:off x="4114800" y="0"/>
            <a:ext cx="3505200" cy="19812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A4D7F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3315" name="Picture 4" descr="nh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-26988"/>
            <a:ext cx="5064125" cy="629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ThoCon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4216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HinhTho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394176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31"/>
          <p:cNvSpPr>
            <a:spLocks noChangeArrowheads="1"/>
          </p:cNvSpPr>
          <p:nvPr/>
        </p:nvSpPr>
        <p:spPr bwMode="auto">
          <a:xfrm>
            <a:off x="7620000" y="1295400"/>
            <a:ext cx="3505200" cy="2286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136" name="Picture 16" descr="HinhTh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105400" y="762000"/>
            <a:ext cx="430053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58" name="Group 38"/>
          <p:cNvGrpSpPr>
            <a:grpSpLocks/>
          </p:cNvGrpSpPr>
          <p:nvPr/>
        </p:nvGrpSpPr>
        <p:grpSpPr bwMode="auto">
          <a:xfrm flipH="1">
            <a:off x="5562600" y="304800"/>
            <a:ext cx="1371600" cy="1371600"/>
            <a:chOff x="1519" y="527"/>
            <a:chExt cx="1951" cy="2886"/>
          </a:xfrm>
        </p:grpSpPr>
        <p:grpSp>
          <p:nvGrpSpPr>
            <p:cNvPr id="13321" name="Group 39"/>
            <p:cNvGrpSpPr>
              <a:grpSpLocks/>
            </p:cNvGrpSpPr>
            <p:nvPr/>
          </p:nvGrpSpPr>
          <p:grpSpPr bwMode="auto">
            <a:xfrm>
              <a:off x="1519" y="527"/>
              <a:ext cx="1632" cy="2886"/>
              <a:chOff x="-2063" y="210"/>
              <a:chExt cx="2063" cy="3130"/>
            </a:xfrm>
          </p:grpSpPr>
          <p:pic>
            <p:nvPicPr>
              <p:cNvPr id="13323" name="Picture 40" descr="tsoi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063" y="663"/>
                <a:ext cx="2063" cy="2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4" name="Picture 41" descr="dsoi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453455" flipH="1">
                <a:off x="-1292" y="164"/>
                <a:ext cx="1134" cy="1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22" name="Picture 42" descr="soi copy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82539" flipH="1">
              <a:off x="2653" y="1322"/>
              <a:ext cx="817" cy="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62812E-6 L 0.36493 -1.62812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inhTho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905000"/>
            <a:ext cx="45339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ConCao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93631">
            <a:off x="-4905375" y="314325"/>
            <a:ext cx="47625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ConC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47625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7086600" y="-609600"/>
            <a:ext cx="2286000" cy="2667000"/>
            <a:chOff x="1488" y="0"/>
            <a:chExt cx="2352" cy="2208"/>
          </a:xfrm>
        </p:grpSpPr>
        <p:sp>
          <p:nvSpPr>
            <p:cNvPr id="14343" name="Oval 9"/>
            <p:cNvSpPr>
              <a:spLocks noChangeArrowheads="1"/>
            </p:cNvSpPr>
            <p:nvPr/>
          </p:nvSpPr>
          <p:spPr bwMode="auto">
            <a:xfrm>
              <a:off x="2208" y="816"/>
              <a:ext cx="771" cy="622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4344" name="Group 10"/>
            <p:cNvGrpSpPr>
              <a:grpSpLocks/>
            </p:cNvGrpSpPr>
            <p:nvPr/>
          </p:nvGrpSpPr>
          <p:grpSpPr bwMode="auto">
            <a:xfrm>
              <a:off x="1488" y="0"/>
              <a:ext cx="2352" cy="2208"/>
              <a:chOff x="288" y="1056"/>
              <a:chExt cx="1248" cy="1248"/>
            </a:xfrm>
          </p:grpSpPr>
          <p:sp>
            <p:nvSpPr>
              <p:cNvPr id="14345" name="Line 11"/>
              <p:cNvSpPr>
                <a:spLocks noChangeShapeType="1"/>
              </p:cNvSpPr>
              <p:nvPr/>
            </p:nvSpPr>
            <p:spPr bwMode="auto">
              <a:xfrm>
                <a:off x="864" y="1872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6" name="Line 12"/>
              <p:cNvSpPr>
                <a:spLocks noChangeShapeType="1"/>
              </p:cNvSpPr>
              <p:nvPr/>
            </p:nvSpPr>
            <p:spPr bwMode="auto">
              <a:xfrm>
                <a:off x="864" y="105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7" name="Line 13"/>
              <p:cNvSpPr>
                <a:spLocks noChangeShapeType="1"/>
              </p:cNvSpPr>
              <p:nvPr/>
            </p:nvSpPr>
            <p:spPr bwMode="auto">
              <a:xfrm flipV="1">
                <a:off x="1008" y="1200"/>
                <a:ext cx="336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8" name="Line 14"/>
              <p:cNvSpPr>
                <a:spLocks noChangeShapeType="1"/>
              </p:cNvSpPr>
              <p:nvPr/>
            </p:nvSpPr>
            <p:spPr bwMode="auto">
              <a:xfrm rot="5445520" flipV="1">
                <a:off x="984" y="1831"/>
                <a:ext cx="336" cy="3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9" name="Line 15"/>
              <p:cNvSpPr>
                <a:spLocks noChangeShapeType="1"/>
              </p:cNvSpPr>
              <p:nvPr/>
            </p:nvSpPr>
            <p:spPr bwMode="auto">
              <a:xfrm>
                <a:off x="288" y="1680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0" name="Line 16"/>
              <p:cNvSpPr>
                <a:spLocks noChangeShapeType="1"/>
              </p:cNvSpPr>
              <p:nvPr/>
            </p:nvSpPr>
            <p:spPr bwMode="auto">
              <a:xfrm rot="-2524501">
                <a:off x="384" y="1946"/>
                <a:ext cx="432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1" name="Line 17"/>
              <p:cNvSpPr>
                <a:spLocks noChangeShapeType="1"/>
              </p:cNvSpPr>
              <p:nvPr/>
            </p:nvSpPr>
            <p:spPr bwMode="auto">
              <a:xfrm rot="1937732">
                <a:off x="369" y="1437"/>
                <a:ext cx="432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2" name="Line 18"/>
              <p:cNvSpPr>
                <a:spLocks noChangeShapeType="1"/>
              </p:cNvSpPr>
              <p:nvPr/>
            </p:nvSpPr>
            <p:spPr bwMode="auto">
              <a:xfrm>
                <a:off x="1056" y="1680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0501" name="Picture 21" descr="HinhTho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-381000"/>
            <a:ext cx="5170487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4624E-7 L 0.42604 0.00832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4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05 0.20948 C -0.14497 0.20555 -0.13507 0.16416 -0.11007 0.16694 C -0.07205 0.17087 -0.05712 0.20023 -0.02205 0.17087 C 3.33333E-6 0.15353 0.02586 0.1096 0.04496 0.11098 C 0.08802 0.11237 0.09687 0.15746 0.09687 0.19884 C 0.09791 0.25734 0.04201 0.30659 -0.02604 0.31214 C -0.09497 0.31607 -0.15209 0.25341 -0.14705 0.20948 Z " pathEditMode="relative" rAng="0" ptsTypes="fffffff">
                                      <p:cBhvr>
                                        <p:cTn id="26" dur="1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32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0.18034 C -0.06424 0.18034 -0.03229 0.14173 -0.03229 0.09433 C -0.03229 0.14173 -0.00052 0.17942 0.03958 0.17942 C -0.00052 0.17942 -0.03177 0.21872 -0.03177 0.26635 C -0.03177 0.21872 -0.06424 0.18034 -0.10417 0.18034 Z " pathEditMode="relative" rAng="0" ptsTypes="fffff">
                                      <p:cBhvr>
                                        <p:cTn id="28" dur="18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98 0.32185 L -0.98386 0.2719 " pathEditMode="relative" rAng="0" ptsTypes="AA">
                                      <p:cBhvr>
                                        <p:cTn id="31" dur="8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2" y="-2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ThoCon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56874" flipV="1">
            <a:off x="5075238" y="0"/>
            <a:ext cx="406876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HinhTho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5228" flipV="1">
            <a:off x="-3810000" y="0"/>
            <a:ext cx="4953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9827E-6 L 0.57916 0.0055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8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2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916 0.00555 C 0.58524 0.01364 0.5901 0.02012 0.59409 0.02821 C 0.59913 0.02012 0.60312 0.01364 0.6092 0.00555 C 0.64409 -0.04115 0.68611 -0.06104 0.70312 -0.03977 C 0.71909 -0.01711 0.70416 0.03885 0.66909 0.08555 C 0.66319 0.09202 0.65816 0.0985 0.65208 0.1052 C 0.65816 0.11052 0.66319 0.11723 0.66909 0.12509 C 0.70416 0.17179 0.71909 0.22775 0.70312 0.24902 C 0.68611 0.27168 0.64409 0.25179 0.6092 0.20509 C 0.60312 0.197 0.59913 0.19052 0.59409 0.18243 C 0.5901 0.19052 0.58524 0.197 0.57916 0.20509 C 0.54409 0.25179 0.50208 0.27168 0.48524 0.24902 C 0.46909 0.22775 0.4842 0.17179 0.51909 0.12509 C 0.52517 0.11723 0.53021 0.11052 0.53611 0.1052 C 0.53021 0.0985 0.52517 0.09202 0.51909 0.08555 C 0.4842 0.03885 0.46909 -0.01711 0.48524 -0.03977 C 0.50208 -0.06104 0.54409 -0.04115 0.57916 0.00555 Z " pathEditMode="relative" rAng="0" ptsTypes="fffffffffffffffff">
                                      <p:cBhvr>
                                        <p:cTn id="9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9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7086600" y="-609600"/>
            <a:ext cx="2286000" cy="2667000"/>
            <a:chOff x="1488" y="0"/>
            <a:chExt cx="2352" cy="2208"/>
          </a:xfrm>
        </p:grpSpPr>
        <p:sp>
          <p:nvSpPr>
            <p:cNvPr id="16388" name="Oval 6"/>
            <p:cNvSpPr>
              <a:spLocks noChangeArrowheads="1"/>
            </p:cNvSpPr>
            <p:nvPr/>
          </p:nvSpPr>
          <p:spPr bwMode="auto">
            <a:xfrm>
              <a:off x="2208" y="816"/>
              <a:ext cx="771" cy="622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6389" name="Group 7"/>
            <p:cNvGrpSpPr>
              <a:grpSpLocks/>
            </p:cNvGrpSpPr>
            <p:nvPr/>
          </p:nvGrpSpPr>
          <p:grpSpPr bwMode="auto">
            <a:xfrm>
              <a:off x="1488" y="0"/>
              <a:ext cx="2352" cy="2208"/>
              <a:chOff x="288" y="1056"/>
              <a:chExt cx="1248" cy="1248"/>
            </a:xfrm>
          </p:grpSpPr>
          <p:sp>
            <p:nvSpPr>
              <p:cNvPr id="16390" name="Line 8"/>
              <p:cNvSpPr>
                <a:spLocks noChangeShapeType="1"/>
              </p:cNvSpPr>
              <p:nvPr/>
            </p:nvSpPr>
            <p:spPr bwMode="auto">
              <a:xfrm>
                <a:off x="864" y="1872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1" name="Line 9"/>
              <p:cNvSpPr>
                <a:spLocks noChangeShapeType="1"/>
              </p:cNvSpPr>
              <p:nvPr/>
            </p:nvSpPr>
            <p:spPr bwMode="auto">
              <a:xfrm>
                <a:off x="864" y="105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2" name="Line 10"/>
              <p:cNvSpPr>
                <a:spLocks noChangeShapeType="1"/>
              </p:cNvSpPr>
              <p:nvPr/>
            </p:nvSpPr>
            <p:spPr bwMode="auto">
              <a:xfrm flipV="1">
                <a:off x="1008" y="1200"/>
                <a:ext cx="336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3" name="Line 11"/>
              <p:cNvSpPr>
                <a:spLocks noChangeShapeType="1"/>
              </p:cNvSpPr>
              <p:nvPr/>
            </p:nvSpPr>
            <p:spPr bwMode="auto">
              <a:xfrm rot="5445520" flipV="1">
                <a:off x="984" y="1831"/>
                <a:ext cx="336" cy="3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4" name="Line 12"/>
              <p:cNvSpPr>
                <a:spLocks noChangeShapeType="1"/>
              </p:cNvSpPr>
              <p:nvPr/>
            </p:nvSpPr>
            <p:spPr bwMode="auto">
              <a:xfrm>
                <a:off x="288" y="1680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5" name="Line 13"/>
              <p:cNvSpPr>
                <a:spLocks noChangeShapeType="1"/>
              </p:cNvSpPr>
              <p:nvPr/>
            </p:nvSpPr>
            <p:spPr bwMode="auto">
              <a:xfrm rot="-2524501">
                <a:off x="384" y="1946"/>
                <a:ext cx="432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6" name="Line 14"/>
              <p:cNvSpPr>
                <a:spLocks noChangeShapeType="1"/>
              </p:cNvSpPr>
              <p:nvPr/>
            </p:nvSpPr>
            <p:spPr bwMode="auto">
              <a:xfrm rot="1937732">
                <a:off x="369" y="1437"/>
                <a:ext cx="432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7" name="Line 15"/>
              <p:cNvSpPr>
                <a:spLocks noChangeShapeType="1"/>
              </p:cNvSpPr>
              <p:nvPr/>
            </p:nvSpPr>
            <p:spPr bwMode="auto">
              <a:xfrm>
                <a:off x="1056" y="1680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0265" name="Picture 25" descr="ConCao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438400" y="228600"/>
            <a:ext cx="47625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2 0.05411 C -0.01684 0.06475 -0.00781 0.07539 -0.00382 0.0888 C 0.00018 0.10337 0.00226 0.12072 0.00417 0.13806 C 0.00625 0.15541 0.00417 0.16998 0.00226 0.18594 C 0.00018 0.20074 -0.00277 0.2167 -0.00989 0.22988 C -0.0158 0.24329 -0.02586 0.25393 -0.0368 0.26202 C -0.04687 0.26989 -0.05885 0.27521 -0.07083 0.27798 C -0.08281 0.28052 -0.09479 0.28052 -0.1059 0.27798 C -0.11788 0.27521 -0.12882 0.2685 -0.13784 0.25786 C -0.14687 0.24861 -0.15486 0.23658 -0.15885 0.22201 C -0.16389 0.2086 -0.1658 0.1901 -0.1658 0.1753 C -0.16684 0.16073 -0.1658 0.14338 -0.16076 0.12881 C -0.1559 0.1154 -0.14687 0.10476 -0.13489 0.09944 C -0.12274 0.09551 -0.11076 0.10083 -0.10277 0.11008 C -0.09583 0.11933 -0.0908 0.13413 -0.08975 0.15125 C -0.08975 0.16859 -0.0908 0.18455 -0.09583 0.19796 C -0.10086 0.21138 -0.09982 0.21392 -0.11979 0.23126 C -0.13784 0.25 -0.1559 0.24468 -0.16684 0.24583 C -0.17777 0.24583 -0.1868 0.24052 -0.19774 0.2352 C -0.20989 0.22872 -0.21979 0.2167 -0.22691 0.20606 C -0.23385 0.19542 -0.2368 0.182 -0.2408 0.16073 C -0.24375 0.13945 -0.24375 0.12881 -0.24375 0.11262 C -0.24375 0.09667 -0.24375 0.08071 -0.24375 0.06475 " pathEditMode="relative" rAng="0" ptsTypes="fffffffffffffffffffffff">
                                      <p:cBhvr>
                                        <p:cTn id="8" dur="5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11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icture1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Picture1"/>
          <p:cNvPicPr>
            <a:picLocks noChangeAspect="1" noChangeArrowheads="1"/>
          </p:cNvPicPr>
          <p:nvPr/>
        </p:nvPicPr>
        <p:blipFill>
          <a:blip r:embed="rId2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7086600" y="-609600"/>
            <a:ext cx="2286000" cy="2667000"/>
            <a:chOff x="1488" y="0"/>
            <a:chExt cx="2352" cy="2208"/>
          </a:xfrm>
        </p:grpSpPr>
        <p:sp>
          <p:nvSpPr>
            <p:cNvPr id="17415" name="Oval 10"/>
            <p:cNvSpPr>
              <a:spLocks noChangeArrowheads="1"/>
            </p:cNvSpPr>
            <p:nvPr/>
          </p:nvSpPr>
          <p:spPr bwMode="auto">
            <a:xfrm>
              <a:off x="2208" y="816"/>
              <a:ext cx="771" cy="622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7416" name="Group 11"/>
            <p:cNvGrpSpPr>
              <a:grpSpLocks/>
            </p:cNvGrpSpPr>
            <p:nvPr/>
          </p:nvGrpSpPr>
          <p:grpSpPr bwMode="auto">
            <a:xfrm>
              <a:off x="1488" y="0"/>
              <a:ext cx="2352" cy="2208"/>
              <a:chOff x="288" y="1056"/>
              <a:chExt cx="1248" cy="1248"/>
            </a:xfrm>
          </p:grpSpPr>
          <p:sp>
            <p:nvSpPr>
              <p:cNvPr id="17417" name="Line 12"/>
              <p:cNvSpPr>
                <a:spLocks noChangeShapeType="1"/>
              </p:cNvSpPr>
              <p:nvPr/>
            </p:nvSpPr>
            <p:spPr bwMode="auto">
              <a:xfrm>
                <a:off x="864" y="1872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8" name="Line 13"/>
              <p:cNvSpPr>
                <a:spLocks noChangeShapeType="1"/>
              </p:cNvSpPr>
              <p:nvPr/>
            </p:nvSpPr>
            <p:spPr bwMode="auto">
              <a:xfrm>
                <a:off x="864" y="105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9" name="Line 14"/>
              <p:cNvSpPr>
                <a:spLocks noChangeShapeType="1"/>
              </p:cNvSpPr>
              <p:nvPr/>
            </p:nvSpPr>
            <p:spPr bwMode="auto">
              <a:xfrm flipV="1">
                <a:off x="1008" y="1200"/>
                <a:ext cx="336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0" name="Line 15"/>
              <p:cNvSpPr>
                <a:spLocks noChangeShapeType="1"/>
              </p:cNvSpPr>
              <p:nvPr/>
            </p:nvSpPr>
            <p:spPr bwMode="auto">
              <a:xfrm rot="5445520" flipV="1">
                <a:off x="984" y="1831"/>
                <a:ext cx="336" cy="3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1" name="Line 16"/>
              <p:cNvSpPr>
                <a:spLocks noChangeShapeType="1"/>
              </p:cNvSpPr>
              <p:nvPr/>
            </p:nvSpPr>
            <p:spPr bwMode="auto">
              <a:xfrm>
                <a:off x="288" y="1680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2" name="Line 17"/>
              <p:cNvSpPr>
                <a:spLocks noChangeShapeType="1"/>
              </p:cNvSpPr>
              <p:nvPr/>
            </p:nvSpPr>
            <p:spPr bwMode="auto">
              <a:xfrm rot="-2524501">
                <a:off x="384" y="1946"/>
                <a:ext cx="432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3" name="Line 18"/>
              <p:cNvSpPr>
                <a:spLocks noChangeShapeType="1"/>
              </p:cNvSpPr>
              <p:nvPr/>
            </p:nvSpPr>
            <p:spPr bwMode="auto">
              <a:xfrm rot="1937732">
                <a:off x="369" y="1437"/>
                <a:ext cx="432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4" name="Line 19"/>
              <p:cNvSpPr>
                <a:spLocks noChangeShapeType="1"/>
              </p:cNvSpPr>
              <p:nvPr/>
            </p:nvSpPr>
            <p:spPr bwMode="auto">
              <a:xfrm>
                <a:off x="1056" y="1680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2312" name="Picture 24" descr="ConCao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676400" y="609600"/>
            <a:ext cx="47625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5" descr="ConCao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143000" y="1447800"/>
            <a:ext cx="47625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6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8 0.01067  -0.017 0.02133  -0.021 0.03467  C -0.025 0.04933  -0.027 0.06667  -0.029 0.084  C -0.031 0.10133  -0.029 0.116  -0.027 0.132  C -0.025 0.14667  -0.022 0.16267  -0.015 0.176  C -0.009 0.18933  0.001 0.2  0.012 0.208  C 0.022 0.216  0.034 0.22133  0.046 0.224  C 0.058 0.22667  0.07 0.22667  0.081 0.224  C 0.093 0.22133  0.104 0.21467  0.113 0.204  C 0.122 0.19467  0.13 0.18267  0.134 0.168  C 0.139 0.15467  0.141 0.136  0.141 0.12133  C 0.142 0.10667  0.141 0.08933  0.136 0.07467  C 0.131 0.06133  0.122 0.05067  0.11 0.04533  C 0.098 0.04133  0.086 0.04667  0.078 0.056  C 0.071 0.06533  0.066 0.08  0.065 0.09733  C 0.065 0.11467  0.066 0.13067  0.071 0.144  C 0.076 0.15733  0.075 0.16  0.095 0.17733  C 0.113 0.196  0.131 0.19067  0.142 0.192  C 0.153 0.192  0.162 0.18667  0.173 0.18133  C 0.185 0.17467  0.195 0.16267  0.202 0.152  C 0.209 0.14133  0.212 0.128  0.216 0.10667  C 0.219 0.08533  0.219 0.07467  0.219 0.05867  C 0.219 0.04267  0.219 0.02667  0.219 0.01067  E" pathEditMode="relative" ptsTypes="">
                                      <p:cBhvr>
                                        <p:cTn id="10" dur="2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011E-7 L -0.91875 0.03469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37" y="1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62</Words>
  <Application>Microsoft Office PowerPoint</Application>
  <PresentationFormat>On-screen Show (4:3)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VNI-Briquet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KHANH PRO</cp:lastModifiedBy>
  <cp:revision>30</cp:revision>
  <dcterms:created xsi:type="dcterms:W3CDTF">2009-10-22T07:39:06Z</dcterms:created>
  <dcterms:modified xsi:type="dcterms:W3CDTF">2023-01-01T13:39:49Z</dcterms:modified>
</cp:coreProperties>
</file>