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74" autoAdjust="0"/>
    <p:restoredTop sz="94660"/>
  </p:normalViewPr>
  <p:slideViewPr>
    <p:cSldViewPr snapToGrid="0">
      <p:cViewPr>
        <p:scale>
          <a:sx n="51" d="100"/>
          <a:sy n="51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25CA-37FC-4420-B66A-E05E688D7CA0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83294" y="609600"/>
            <a:ext cx="75778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TUỔI HOA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71" y="1798017"/>
            <a:ext cx="15621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881536" y="3974841"/>
            <a:ext cx="6022885" cy="220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 QUEN VĂN HỌC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 tài: Thơ </a:t>
            </a:r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Gà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gáy</a:t>
            </a:r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lang="vi-VN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Lứa tuổi: 24 – 36 tháng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Đặng Thị Mai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191" y="2155966"/>
            <a:ext cx="595804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2708" y="2293033"/>
            <a:ext cx="8693834" cy="128726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09" y="1645921"/>
            <a:ext cx="8567225" cy="158268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668" y="5345723"/>
            <a:ext cx="7329266" cy="1512277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ó 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54745"/>
            <a:ext cx="8881403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719" y="5669280"/>
            <a:ext cx="9144000" cy="99177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19" y="320040"/>
            <a:ext cx="927713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3520"/>
            <a:ext cx="9144000" cy="179363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Ò…ó…o…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90293"/>
            <a:ext cx="8993945" cy="5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257" y="2052934"/>
            <a:ext cx="77877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3" y="2169940"/>
            <a:ext cx="5905500" cy="43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3181" y="0"/>
            <a:ext cx="5050302" cy="214883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977575" y="2231487"/>
            <a:ext cx="4768947" cy="1997612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vậy con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977575" y="4754879"/>
            <a:ext cx="3502856" cy="1758461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777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VĐTN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24" y="2545304"/>
            <a:ext cx="8626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24" y="1094704"/>
            <a:ext cx="10027276" cy="1287888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2511380"/>
            <a:ext cx="10377795" cy="366558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656"/>
            <a:ext cx="10515600" cy="1420836"/>
          </a:xfrm>
        </p:spPr>
        <p:txBody>
          <a:bodyPr>
            <a:normAutofit/>
          </a:bodyPr>
          <a:lstStyle/>
          <a:p>
            <a:r>
              <a:rPr lang="it-I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</a:t>
            </a:r>
            <a:r>
              <a:rPr lang="it-IT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732"/>
            <a:ext cx="10515600" cy="4362231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cô: </a:t>
            </a: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PowerPoint, 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hát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411" y="2891859"/>
            <a:ext cx="31566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580" y="1968529"/>
            <a:ext cx="904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48" y="2335235"/>
            <a:ext cx="11211951" cy="1329471"/>
          </a:xfrm>
        </p:spPr>
        <p:txBody>
          <a:bodyPr>
            <a:normAutofit/>
          </a:bodyPr>
          <a:lstStyle/>
          <a:p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3" y="0"/>
            <a:ext cx="838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84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0"/>
            <a:ext cx="790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0"/>
            <a:ext cx="98333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219</Words>
  <Application>Microsoft Office PowerPoint</Application>
  <PresentationFormat>Custom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I. MỤC ĐÍCH YÊU CẦU</vt:lpstr>
      <vt:lpstr>II. CHUẨN BỊ </vt:lpstr>
      <vt:lpstr>PowerPoint Presentation</vt:lpstr>
      <vt:lpstr>Mời các bé cùng xem tranh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đọc thơ lần 1</vt:lpstr>
      <vt:lpstr>Cô đọc thơ lần 2</vt:lpstr>
      <vt:lpstr>Thấy trời đã sáng Gà gáy ó o…</vt:lpstr>
      <vt:lpstr>Đua nhau gà gáy</vt:lpstr>
      <vt:lpstr>PowerPoint Presentation</vt:lpstr>
      <vt:lpstr>PowerPoint Presentation</vt:lpstr>
      <vt:lpstr>PowerPoint Presentation</vt:lpstr>
      <vt:lpstr>HOẠT ĐỘNG 2 VĐTN bài: Gà gáy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LĨNH VỰC: PHÁT TRIỂN NGÔN NGỮ ĐỀ TÀI THƠ: GÀ GÁY ĐỐI TƯỢNG:</dc:title>
  <dc:creator>Admin</dc:creator>
  <cp:lastModifiedBy>Techsi.vn</cp:lastModifiedBy>
  <cp:revision>21</cp:revision>
  <cp:lastPrinted>2017-12-12T13:10:35Z</cp:lastPrinted>
  <dcterms:created xsi:type="dcterms:W3CDTF">2017-12-12T11:14:15Z</dcterms:created>
  <dcterms:modified xsi:type="dcterms:W3CDTF">2023-01-04T01:45:45Z</dcterms:modified>
</cp:coreProperties>
</file>