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91" r:id="rId4"/>
    <p:sldId id="292" r:id="rId5"/>
    <p:sldId id="294" r:id="rId6"/>
    <p:sldId id="297" r:id="rId7"/>
    <p:sldId id="279" r:id="rId8"/>
    <p:sldId id="280" r:id="rId9"/>
    <p:sldId id="282" r:id="rId10"/>
    <p:sldId id="283" r:id="rId11"/>
    <p:sldId id="298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6600CC"/>
    <a:srgbClr val="00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2909" autoAdjust="0"/>
  </p:normalViewPr>
  <p:slideViewPr>
    <p:cSldViewPr>
      <p:cViewPr>
        <p:scale>
          <a:sx n="64" d="100"/>
          <a:sy n="64" d="100"/>
        </p:scale>
        <p:origin x="984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088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911226"/>
            <a:ext cx="1174651" cy="1174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6524" y="3090970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2900" y="3658173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</a:t>
            </a:r>
            <a:r>
              <a:rPr lang="en-US" sz="28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chuồn chuồn ớt”</a:t>
            </a:r>
            <a:endParaRPr lang="en-US" sz="28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Hòa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64186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</a:p>
        </p:txBody>
      </p:sp>
    </p:spTree>
    <p:extLst>
      <p:ext uri="{BB962C8B-B14F-4D97-AF65-F5344CB8AC3E}">
        <p14:creationId xmlns:p14="http://schemas.microsoft.com/office/powerpoint/2010/main" val="2339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075"/>
            <a:ext cx="114300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2438400"/>
            <a:ext cx="80121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chuồn chuồn bay lên đồi thì thế</a:t>
            </a:r>
          </a:p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nhỉ?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075"/>
            <a:ext cx="114300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4830" y="2438400"/>
            <a:ext cx="7342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làm gì khi nhìn thấy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đẹp cho PowerPoint với những đóa hoa lan | Flower backgrounds,  Flower background wallpaper, Poster backgrou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18872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54600"/>
            <a:ext cx="1363038" cy="1363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1" y="2057400"/>
            <a:ext cx="5535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</p:spTree>
    <p:extLst>
      <p:ext uri="{BB962C8B-B14F-4D97-AF65-F5344CB8AC3E}">
        <p14:creationId xmlns:p14="http://schemas.microsoft.com/office/powerpoint/2010/main" val="328207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-9432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36687"/>
            <a:ext cx="6096000" cy="109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5587" y="270890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</a:t>
            </a:r>
            <a:endParaRPr lang="en-US" sz="5400" b="1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" y="87078"/>
            <a:ext cx="1330560" cy="1330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5323" y="175912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rong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0126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88"/>
            <a:ext cx="1345550" cy="134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9050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m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vui!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283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5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590"/>
            <a:ext cx="1348048" cy="1348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799" y="16935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9470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3444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" y="0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5478" y="3124200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1772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6"/>
            <a:ext cx="12222836" cy="688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118" y="21336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“ Con chuồn chuồn”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"/>
            <a:ext cx="12192000" cy="688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7243" y="5746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Con chuồn chuồn ớt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Xuân Nùng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85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7972425" cy="680946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15200" y="92075"/>
            <a:ext cx="4848225" cy="31845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700" y="55376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/>
              <a:t/>
            </a:r>
            <a:br>
              <a:rPr lang="vi-VN"/>
            </a:b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rong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53"/>
          <a:stretch/>
        </p:blipFill>
        <p:spPr>
          <a:xfrm>
            <a:off x="3287842" y="-7494"/>
            <a:ext cx="890415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89706" l="9824" r="89924"/>
                    </a14:imgEffect>
                  </a14:imgLayer>
                </a14:imgProps>
              </a:ext>
            </a:extLst>
          </a:blip>
          <a:srcRect l="20151" t="6702" r="15365" b="25650"/>
          <a:stretch/>
        </p:blipFill>
        <p:spPr>
          <a:xfrm rot="21048561">
            <a:off x="5777545" y="124055"/>
            <a:ext cx="3853539" cy="276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" y="14990"/>
            <a:ext cx="4957876" cy="3291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501" y="689692"/>
            <a:ext cx="497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vui!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" y="-76200"/>
            <a:ext cx="127127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" y="1"/>
            <a:ext cx="4547017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49510" y="46366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uyển chọn những khung PowerPoint đẹp nhất 2022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118110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"/>
            <a:ext cx="914400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915" y="1694621"/>
            <a:ext cx="647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</a:t>
            </a:r>
          </a:p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bài thơ</a:t>
            </a:r>
          </a:p>
        </p:txBody>
      </p:sp>
    </p:spTree>
    <p:extLst>
      <p:ext uri="{BB962C8B-B14F-4D97-AF65-F5344CB8AC3E}">
        <p14:creationId xmlns:p14="http://schemas.microsoft.com/office/powerpoint/2010/main" val="320354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618"/>
            <a:ext cx="121158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514"/>
            <a:ext cx="1425406" cy="1425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2438401"/>
            <a:ext cx="5028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về con gì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9"/>
            <a:ext cx="114300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2170" y="2539743"/>
            <a:ext cx="750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chồn ớt suốt ngày làm gì</a:t>
            </a:r>
            <a:r>
              <a:rPr lang="en-US" sz="4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Trên mình mang màu gì?</a:t>
            </a:r>
            <a:endParaRPr lang="en-US" sz="40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153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KHANH PRO</cp:lastModifiedBy>
  <cp:revision>63</cp:revision>
  <dcterms:created xsi:type="dcterms:W3CDTF">2008-12-13T23:59:25Z</dcterms:created>
  <dcterms:modified xsi:type="dcterms:W3CDTF">2023-01-01T14:49:45Z</dcterms:modified>
</cp:coreProperties>
</file>