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33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  <p:transition spd="slow" advClick="0" advTm="1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  <p:transition spd="slow" advClick="0" advTm="1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  <p:transition spd="slow" advClick="0" advTm="1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  <p:transition spd="slow" advClick="0" advTm="1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  <p:transition spd="slow" advClick="0" advTm="1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  <p:transition spd="slow" advClick="0" advTm="1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  <p:transition spd="slow" advClick="0" advTm="1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  <p:transition spd="slow" advClick="0" advTm="1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  <p:transition spd="slow" advClick="0" advTm="1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  <p:transition spd="slow" advClick="0" advTm="1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  <p:transition spd="slow" advClick="0" advTm="1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07/01/2023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7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</a:t>
            </a:r>
            <a:r>
              <a:rPr lang="en-US" b="1" smtClean="0">
                <a:solidFill>
                  <a:srgbClr val="C00000"/>
                </a:solidFill>
              </a:rPr>
              <a:t>TUỔI HOA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nhận biết chữ số 9. Số lượng và số thứ tự trong phạm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1693333" y="2520809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19" y="1733532"/>
            <a:ext cx="711723" cy="711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33533" y="4576633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Vân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3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5" y="8096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84" y="-44769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1849" cy="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=""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" y="6601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55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1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=""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=""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=""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=""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645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283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112</cp:revision>
  <dcterms:created xsi:type="dcterms:W3CDTF">2021-11-30T14:47:51Z</dcterms:created>
  <dcterms:modified xsi:type="dcterms:W3CDTF">2023-01-07T14:04:18Z</dcterms:modified>
</cp:coreProperties>
</file>