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2" r:id="rId5"/>
    <p:sldId id="268" r:id="rId6"/>
    <p:sldId id="263" r:id="rId7"/>
    <p:sldId id="269" r:id="rId8"/>
    <p:sldId id="264" r:id="rId9"/>
    <p:sldId id="265" r:id="rId10"/>
    <p:sldId id="270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244" y="365125"/>
            <a:ext cx="5779509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057" y="1377149"/>
            <a:ext cx="1255885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515" y="2599872"/>
            <a:ext cx="9534970" cy="1658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2963" y="4001294"/>
            <a:ext cx="686469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96" y="365125"/>
            <a:ext cx="10315326" cy="841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2290" y="247176"/>
            <a:ext cx="9582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2:Trong các bức tranh sau đây bức tranh thể hiện bé thiếu tôn trọng người khác trong người khác đang  nói?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78" y="1571570"/>
            <a:ext cx="4444369" cy="211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404" y="1442343"/>
            <a:ext cx="4572396" cy="221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481" y="3934241"/>
            <a:ext cx="4444369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8" y="0"/>
            <a:ext cx="132066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0"/>
            <a:ext cx="156312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6" y="0"/>
            <a:ext cx="1566808" cy="11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2" y="0"/>
            <a:ext cx="156680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6" y="0"/>
            <a:ext cx="156680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6718" y="2641601"/>
            <a:ext cx="860997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189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bé yêu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68323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1564" y="129309"/>
            <a:ext cx="10307781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6290" y="64792"/>
            <a:ext cx="98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các bức tranh  dưới đây ,bức tranh nào thể hiện bé tôn trọng ,biết lắng nghe người khác?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394691"/>
            <a:ext cx="4448175" cy="2115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3" y="1330036"/>
            <a:ext cx="4572000" cy="2214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3885610"/>
            <a:ext cx="4448175" cy="2365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3" y="3987071"/>
            <a:ext cx="4572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74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KHANH PRO</cp:lastModifiedBy>
  <cp:revision>15</cp:revision>
  <dcterms:created xsi:type="dcterms:W3CDTF">2022-11-20T02:15:51Z</dcterms:created>
  <dcterms:modified xsi:type="dcterms:W3CDTF">2023-01-07T15:20:55Z</dcterms:modified>
</cp:coreProperties>
</file>