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6" r:id="rId4"/>
    <p:sldId id="263" r:id="rId5"/>
    <p:sldId id="258" r:id="rId6"/>
    <p:sldId id="257" r:id="rId7"/>
    <p:sldId id="259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7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6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9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9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3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2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1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8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0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3F77B-5823-4666-B9D3-C7DE0212C27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6.jpg"/><Relationship Id="rId7" Type="http://schemas.microsoft.com/office/2007/relationships/hdphoto" Target="../media/hdphoto1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522" y="1119407"/>
            <a:ext cx="4511431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800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10" y="1980275"/>
            <a:ext cx="1294108" cy="12941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34351" y="3465016"/>
            <a:ext cx="659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</a:t>
            </a:r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2036" y="3939428"/>
            <a:ext cx="5856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TẬP NÓI: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ĐÀO- HOA MAI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59831" y="4789245"/>
            <a:ext cx="531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24-36 THÁNG TUỔI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59831" y="5215059"/>
            <a:ext cx="3378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ĐỚI THỊ HÀ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970708"/>
            <a:ext cx="5512525" cy="5260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308" y="970708"/>
            <a:ext cx="5477691" cy="53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17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2834" y="2259874"/>
            <a:ext cx="60611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LUÔN CHĂM NGOAN VÀ HỌC GIỎI!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31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57494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63"/>
            <a:ext cx="12192000" cy="6961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" y="3017607"/>
            <a:ext cx="2720262" cy="1773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254" y="3017607"/>
            <a:ext cx="2719052" cy="1774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903" y="3017607"/>
            <a:ext cx="2719052" cy="1774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438" y="5160253"/>
            <a:ext cx="2719052" cy="1774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731" y="5013644"/>
            <a:ext cx="2719052" cy="1840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7789" y="238016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QUÂN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0" b="100000" l="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74" y="827015"/>
            <a:ext cx="909080" cy="9090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29246" y="31113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6262" y="3084455"/>
            <a:ext cx="89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1552" y="3111316"/>
            <a:ext cx="100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2272" y="5077213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53315" y="5220541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5622" y="1806980"/>
            <a:ext cx="4370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28/11/2022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02/12/2022)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6723" y="3492796"/>
            <a:ext cx="115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>
                <a:latin typeface="+mj-lt"/>
              </a:rPr>
              <a:t>Tạo </a:t>
            </a:r>
            <a:r>
              <a:rPr lang="vi-VN" sz="1400" b="1" dirty="0" smtClean="0">
                <a:latin typeface="+mj-lt"/>
              </a:rPr>
              <a:t>hình</a:t>
            </a:r>
            <a:endParaRPr lang="en-US" sz="14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15773" y="3480648"/>
            <a:ext cx="673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PTVĐ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5211" y="5514603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400" b="1" dirty="0" smtClean="0">
                <a:latin typeface="+mj-lt"/>
              </a:rPr>
              <a:t>NBTN</a:t>
            </a:r>
            <a:endParaRPr lang="en-US" sz="14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01975" y="5650652"/>
            <a:ext cx="1547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95088" y="3443216"/>
            <a:ext cx="2076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" y="-26863"/>
            <a:ext cx="12186174" cy="696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62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6353544" y="1365856"/>
            <a:ext cx="3626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: MỘT SỐ LOẠI HOA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0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1" y="-2185137"/>
            <a:ext cx="12232341" cy="1132388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62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56" y="4806716"/>
            <a:ext cx="2339403" cy="2146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686" y="2713322"/>
            <a:ext cx="2334970" cy="2145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441" y="2660738"/>
            <a:ext cx="2334970" cy="214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915" y="4806789"/>
            <a:ext cx="2334970" cy="2145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457" y="4806789"/>
            <a:ext cx="2334970" cy="2145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886" y="143559"/>
            <a:ext cx="4511431" cy="798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411" y="782305"/>
            <a:ext cx="908383" cy="9083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73399" y="1687756"/>
            <a:ext cx="4255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07/11/2022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23/9/2022)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0037" y="297196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35477" y="3007393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1568" y="510253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9511" y="510253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15053" y="5128175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19845" y="5369626"/>
            <a:ext cx="186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PTVĐ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11421" y="544273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NBTN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04445" y="544956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Văn </a:t>
            </a:r>
            <a:r>
              <a:rPr lang="vi-VN" b="1" dirty="0" smtClean="0">
                <a:latin typeface="+mj-lt"/>
              </a:rPr>
              <a:t>học</a:t>
            </a:r>
            <a:endParaRPr lang="en-US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48434" y="3307526"/>
            <a:ext cx="2351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latin typeface="+mj-lt"/>
              </a:rPr>
              <a:t>Âm nhạc</a:t>
            </a:r>
            <a:r>
              <a:rPr lang="vi-VN" sz="1600" dirty="0"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44" y="-111013"/>
            <a:ext cx="12225843" cy="71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5693"/>
            <a:ext cx="12192000" cy="87136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4" y="4110190"/>
            <a:ext cx="1685641" cy="2586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269" y="2074354"/>
            <a:ext cx="1688738" cy="2584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282" y="3219591"/>
            <a:ext cx="1688738" cy="2584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6936" y="4111707"/>
            <a:ext cx="1688738" cy="2584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929" y="3219591"/>
            <a:ext cx="1688738" cy="2584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888" y="440138"/>
            <a:ext cx="4511431" cy="798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800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2" y="1115193"/>
            <a:ext cx="821183" cy="8211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7733" y="465928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4645" y="372034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2985" y="253110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6666" y="372034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72416" y="465928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0382" y="5921996"/>
            <a:ext cx="4304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14/11/2022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18/11/2022)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42" y="-319571"/>
            <a:ext cx="12278642" cy="73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6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68"/>
            <a:ext cx="15060706" cy="7071396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198" y="3757236"/>
            <a:ext cx="2612571" cy="3429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652" y="1646614"/>
            <a:ext cx="2609314" cy="34323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756" y="2133566"/>
            <a:ext cx="2609314" cy="3432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011" y="3846680"/>
            <a:ext cx="2609314" cy="34323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72" y="2102771"/>
            <a:ext cx="2609314" cy="34323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69738" y="74642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00" l="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80" y="751325"/>
            <a:ext cx="909011" cy="90901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38200" y="513762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2540" y="363427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04086" y="317812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57866" y="366201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26095" y="535045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40969" y="5767778"/>
            <a:ext cx="430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21/11/2022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ngày25/11/2022)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27990" y="3522529"/>
            <a:ext cx="150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PTVĐ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49561" y="3979389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NB</a:t>
            </a:r>
            <a:r>
              <a:rPr lang="en-US" b="1" dirty="0" smtClean="0">
                <a:latin typeface="+mj-lt"/>
              </a:rPr>
              <a:t>PB</a:t>
            </a:r>
            <a:endParaRPr lang="en-US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609270" y="5719652"/>
            <a:ext cx="173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80266" y="3995591"/>
            <a:ext cx="1819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79" y="-40355"/>
            <a:ext cx="15279344" cy="731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4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827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92149" cy="7080070"/>
          </a:xfrm>
        </p:spPr>
      </p:pic>
      <p:sp>
        <p:nvSpPr>
          <p:cNvPr id="7" name="TextBox 6"/>
          <p:cNvSpPr txBox="1"/>
          <p:nvPr/>
        </p:nvSpPr>
        <p:spPr>
          <a:xfrm>
            <a:off x="3250028" y="2165213"/>
            <a:ext cx="5691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THI XEM AI NHANH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2023" y="3540034"/>
            <a:ext cx="6413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46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247</Words>
  <Application>Microsoft Office PowerPoint</Application>
  <PresentationFormat>Widescreen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2022-09-13T02:48:28Z</dcterms:created>
  <dcterms:modified xsi:type="dcterms:W3CDTF">2022-11-26T03:00:55Z</dcterms:modified>
</cp:coreProperties>
</file>