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69" r:id="rId11"/>
    <p:sldId id="25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5A90-B8C7-4FD9-B368-2EAB8A22F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393A-6F18-4EB5-AD51-AA7F853E41C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863D-B0CF-49AB-9B67-3724AF20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%20Hang\Music\Appviet.Vn-batnapbia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1"/>
              </a:avLst>
            </a:prstTxWarp>
          </a:bodyPr>
          <a:lstStyle/>
          <a:p>
            <a:pPr algn="ctr"/>
            <a:r>
              <a:rPr lang="en-US" sz="2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VÀ ĐÀO </a:t>
            </a:r>
            <a:r>
              <a:rPr lang="en-US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TẠO QUẬN LONG BIÊN 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TUỔI HOA</a:t>
            </a:r>
            <a:endParaRPr lang="en-US" sz="2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066800" y="3124200"/>
            <a:ext cx="7162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tài:Khám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219200" y="4114800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Út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Hường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MGB(3-4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762000" y="231997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</a:rPr>
              <a:t>LĨNH VỰC KHÁM PHÁ KHOA HỌC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62" y="1143000"/>
            <a:ext cx="739438" cy="7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1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357510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6713" y="588645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4" eaLnBrk="1" hangingPunct="1">
              <a:spcBef>
                <a:spcPct val="20000"/>
              </a:spcBef>
            </a:pPr>
            <a:r>
              <a:rPr lang="en-US" sz="5400" b="1">
                <a:latin typeface=".VnTime" pitchFamily="34" charset="0"/>
              </a:rPr>
              <a:t> 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Con mÌo</a:t>
            </a:r>
          </a:p>
        </p:txBody>
      </p:sp>
    </p:spTree>
    <p:extLst>
      <p:ext uri="{BB962C8B-B14F-4D97-AF65-F5344CB8AC3E}">
        <p14:creationId xmlns:p14="http://schemas.microsoft.com/office/powerpoint/2010/main" val="3601182048"/>
      </p:ext>
    </p:extLst>
  </p:cSld>
  <p:clrMapOvr>
    <a:masterClrMapping/>
  </p:clrMapOvr>
  <p:transition spd="slow">
    <p:split orient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  <p:pic>
        <p:nvPicPr>
          <p:cNvPr id="5" name="cho-con-gau-ga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73.19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5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6029325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chó</a:t>
            </a:r>
          </a:p>
        </p:txBody>
      </p:sp>
    </p:spTree>
    <p:extLst>
      <p:ext uri="{BB962C8B-B14F-4D97-AF65-F5344CB8AC3E}">
        <p14:creationId xmlns:p14="http://schemas.microsoft.com/office/powerpoint/2010/main" val="376677863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532438"/>
            <a:ext cx="4114800" cy="1325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smtClean="0">
                <a:solidFill>
                  <a:srgbClr val="FF0000"/>
                </a:solidFill>
                <a:latin typeface=".VnTime" pitchFamily="34" charset="0"/>
              </a:rPr>
              <a:t>Con gµ m¸i</a:t>
            </a:r>
            <a:endParaRPr lang="en-US" sz="48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876800" y="5410200"/>
            <a:ext cx="3505200" cy="11430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4800" b="1">
                <a:solidFill>
                  <a:srgbClr val="FF0000"/>
                </a:solidFill>
                <a:latin typeface=".VnTime" pitchFamily="34" charset="0"/>
                <a:ea typeface="+mn-ea"/>
                <a:cs typeface="+mn-cs"/>
              </a:rPr>
              <a:t>Con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vịt</a:t>
            </a:r>
            <a:endParaRPr lang="en-US" sz="4800" b="1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60" name="Picture 4" descr="con g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pf36erjRfdA9BhJM:" descr="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64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29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5715000"/>
            <a:ext cx="241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029200" y="54102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 b="1">
              <a:solidFill>
                <a:srgbClr val="FF0000"/>
              </a:solidFill>
            </a:endParaRP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4572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4" imgW="4572042" imgH="3428869" progId="PowerPoint.Slide.8">
                  <p:embed/>
                </p:oleObj>
              </mc:Choice>
              <mc:Fallback>
                <p:oleObj name="Slide" r:id="rId4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000" r="14999" b="300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0" y="5715000"/>
            <a:ext cx="4114800" cy="14430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kern="1200">
                <a:solidFill>
                  <a:srgbClr val="0000FF"/>
                </a:solidFill>
              </a:rPr>
              <a:t>Con mèo</a:t>
            </a:r>
          </a:p>
        </p:txBody>
      </p:sp>
      <p:pic>
        <p:nvPicPr>
          <p:cNvPr id="18439" name="Picture 3" descr="53575107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73791"/>
      </p:ext>
    </p:extLst>
  </p:cSld>
  <p:clrMapOvr>
    <a:masterClrMapping/>
  </p:clrMapOvr>
  <p:transition spd="slow"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29600" cy="8683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z="8000" b="1" dirty="0" smtClean="0">
                <a:latin typeface=".VnTime" pitchFamily="34" charset="0"/>
              </a:rPr>
              <a:t>           </a:t>
            </a:r>
            <a:r>
              <a:rPr lang="en-US" sz="8000" b="1" dirty="0" smtClean="0">
                <a:solidFill>
                  <a:srgbClr val="000066"/>
                </a:solidFill>
                <a:latin typeface=".VnTime" pitchFamily="34" charset="0"/>
              </a:rPr>
              <a:t>Con </a:t>
            </a:r>
            <a:r>
              <a:rPr lang="en-US" sz="8000" b="1" dirty="0" err="1" smtClean="0">
                <a:solidFill>
                  <a:srgbClr val="000066"/>
                </a:solidFill>
                <a:latin typeface=".VnTime" pitchFamily="34" charset="0"/>
              </a:rPr>
              <a:t>bß</a:t>
            </a:r>
            <a:endParaRPr lang="en-US" sz="8000" b="1" dirty="0" smtClean="0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19459" name="Picture 3" descr="506830_t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84582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861071648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45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7200" b="1" dirty="0" smtClean="0">
                <a:latin typeface=".VnTime" pitchFamily="34" charset="0"/>
              </a:rPr>
              <a:t>          </a:t>
            </a:r>
            <a:r>
              <a:rPr lang="en-US" sz="7200" b="1" dirty="0" smtClean="0">
                <a:solidFill>
                  <a:schemeClr val="hlink"/>
                </a:solidFill>
                <a:latin typeface=".VnTime" pitchFamily="34" charset="0"/>
              </a:rPr>
              <a:t>Con </a:t>
            </a:r>
            <a:r>
              <a:rPr lang="en-US" sz="7200" b="1" dirty="0" err="1" smtClean="0">
                <a:solidFill>
                  <a:schemeClr val="hlink"/>
                </a:solidFill>
                <a:latin typeface=".VnTime" pitchFamily="34" charset="0"/>
              </a:rPr>
              <a:t>tr©u</a:t>
            </a:r>
            <a:endParaRPr lang="en-US" sz="7200" b="1" dirty="0" smtClean="0">
              <a:solidFill>
                <a:schemeClr val="hlink"/>
              </a:solidFill>
              <a:latin typeface=".VnTime" pitchFamily="34" charset="0"/>
            </a:endParaRPr>
          </a:p>
        </p:txBody>
      </p:sp>
      <p:pic>
        <p:nvPicPr>
          <p:cNvPr id="20483" name="Picture 3" descr="vietnamese_buffalo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4638"/>
            <a:ext cx="8839200" cy="4754562"/>
          </a:xfrm>
          <a:noFill/>
        </p:spPr>
      </p:pic>
    </p:spTree>
    <p:extLst>
      <p:ext uri="{BB962C8B-B14F-4D97-AF65-F5344CB8AC3E}">
        <p14:creationId xmlns:p14="http://schemas.microsoft.com/office/powerpoint/2010/main" val="133460374"/>
      </p:ext>
    </p:extLst>
  </p:cSld>
  <p:clrMapOvr>
    <a:masterClrMapping/>
  </p:clrMapOvr>
  <p:transition spd="slow">
    <p:cover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5410200"/>
            <a:ext cx="6858000" cy="792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6600" b="1" smtClean="0">
                <a:latin typeface=".VnTime" pitchFamily="34" charset="0"/>
              </a:rPr>
              <a:t>        </a:t>
            </a:r>
            <a:r>
              <a:rPr lang="en-US" sz="6600" b="1" smtClean="0">
                <a:solidFill>
                  <a:srgbClr val="009900"/>
                </a:solidFill>
                <a:latin typeface=".VnTime" pitchFamily="34" charset="0"/>
              </a:rPr>
              <a:t>Con ngùa</a:t>
            </a:r>
            <a:endParaRPr lang="en-US" sz="6600" b="1" dirty="0" smtClean="0">
              <a:solidFill>
                <a:srgbClr val="009900"/>
              </a:solidFill>
              <a:latin typeface=".VnTime" pitchFamily="34" charset="0"/>
            </a:endParaRPr>
          </a:p>
        </p:txBody>
      </p:sp>
      <p:pic>
        <p:nvPicPr>
          <p:cNvPr id="21507" name="Picture 3" descr="970765918_eeb14bdaae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26576" r="25999" b="8559"/>
          <a:stretch>
            <a:fillRect/>
          </a:stretch>
        </p:blipFill>
        <p:spPr>
          <a:xfrm>
            <a:off x="609600" y="29817"/>
            <a:ext cx="81534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3408918262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3152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Cùng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tài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558" name="WordArt 8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553200" cy="264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 chơi 2: Sắc màu kỳ diệu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321651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57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3 vòng chơi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3000" y="2514600"/>
            <a:ext cx="2971800" cy="1981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Vòng 1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457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3 vòng chơi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400300"/>
            <a:ext cx="2971800" cy="1981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Vòng 2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0607" y="4495800"/>
            <a:ext cx="2971800" cy="1981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Vòng 3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35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382000" cy="289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Chương trình: Nhà chăn nuôi tài ba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92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A2BF5"/>
                </a:solidFill>
                <a:latin typeface="Times New Roman"/>
                <a:cs typeface="Times New Roman"/>
              </a:rPr>
              <a:t>Phần 1: Nhà chăn nuôi hiểu biết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A2BF5"/>
              </a:solidFill>
              <a:latin typeface="Times New Roman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57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3 vòng chơi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800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Vòng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007" y="2209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Hãy kể tên một con vật nuôi trong gia đình?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6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57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3 vòng chơi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800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007" y="22098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Hãy kể một số đặc điểm của một con vật nuôi trong gia đình mà em biết?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1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" y="0"/>
            <a:ext cx="91440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57200"/>
            <a:ext cx="662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Có 3 vòng chơi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8001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Vòng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007" y="2209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Hãy kể tên một bài hát về con vật nuôi trong gia đình?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9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Chào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tạm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biệt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các</a:t>
            </a:r>
            <a:r>
              <a:rPr lang="en-US" sz="4800" dirty="0" smtClean="0">
                <a:solidFill>
                  <a:srgbClr val="FFFF00"/>
                </a:solidFill>
              </a:rPr>
              <a:t> con!</a:t>
            </a:r>
            <a:endParaRPr 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3152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582" name="WordArt 8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553200" cy="264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065472"/>
      </p:ext>
    </p:extLst>
  </p:cSld>
  <p:clrMapOvr>
    <a:masterClrMapping/>
  </p:clrMapOvr>
  <p:transition spd="slow">
    <p:circl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761038"/>
            <a:ext cx="8229600" cy="1096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b="1" smtClean="0">
                <a:latin typeface=".VnTime" pitchFamily="34" charset="0"/>
              </a:rPr>
              <a:t>             </a:t>
            </a:r>
            <a:r>
              <a:rPr lang="en-US" sz="6600" b="1" smtClean="0">
                <a:solidFill>
                  <a:srgbClr val="0000FF"/>
                </a:solidFill>
                <a:latin typeface=".VnTime" pitchFamily="34" charset="0"/>
              </a:rPr>
              <a:t>Con gµ m¸i</a:t>
            </a:r>
            <a:endParaRPr lang="en-US" sz="2400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7" name="Picture 5" descr="con ga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4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0625" y="685800"/>
            <a:ext cx="632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phát triển của gà con</a:t>
            </a:r>
          </a:p>
        </p:txBody>
      </p:sp>
    </p:spTree>
    <p:extLst>
      <p:ext uri="{BB962C8B-B14F-4D97-AF65-F5344CB8AC3E}">
        <p14:creationId xmlns:p14="http://schemas.microsoft.com/office/powerpoint/2010/main" val="2528786262"/>
      </p:ext>
    </p:extLst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989638"/>
            <a:ext cx="8229600" cy="868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800000"/>
                </a:solidFill>
              </a:rPr>
              <a:t>Con gà trống</a:t>
            </a:r>
          </a:p>
        </p:txBody>
      </p:sp>
      <p:pic>
        <p:nvPicPr>
          <p:cNvPr id="8195" name="Picture 3" descr="rjf_rooster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067800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377326021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3" name="Appviet.Vn-batnapb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4" descr="1405664amv0tz869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15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Con gì có cánh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Mà lại biết bơi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Ngày xuống ao chơi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Đêm về đẻ trứng.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Là con gì?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4025391483"/>
      </p:ext>
    </p:extLst>
  </p:cSld>
  <p:clrMapOvr>
    <a:masterClrMapping/>
  </p:clrMapOvr>
  <p:transition spd="slow">
    <p:split orient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2" fill="hold"/>
                                        <p:tgtEl>
                                          <p:spTgt spid="163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5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56238"/>
            <a:ext cx="8229600" cy="14017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8800" b="1" smtClean="0">
                <a:latin typeface=".VnTime" pitchFamily="34" charset="0"/>
              </a:rPr>
              <a:t>           </a:t>
            </a:r>
            <a:r>
              <a:rPr lang="en-US" sz="8800" b="1" smtClean="0">
                <a:solidFill>
                  <a:srgbClr val="FF0000"/>
                </a:solidFill>
                <a:latin typeface=".VnTime" pitchFamily="34" charset="0"/>
              </a:rPr>
              <a:t>Con vÞt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53456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1524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Sự phát triển của con vịt</a:t>
            </a:r>
          </a:p>
        </p:txBody>
      </p:sp>
    </p:spTree>
    <p:extLst>
      <p:ext uri="{BB962C8B-B14F-4D97-AF65-F5344CB8AC3E}">
        <p14:creationId xmlns:p14="http://schemas.microsoft.com/office/powerpoint/2010/main" val="3815020720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05600"/>
          </a:xfrm>
          <a:prstGeom prst="rect">
            <a:avLst/>
          </a:prstGeom>
        </p:spPr>
      </p:pic>
      <p:pic>
        <p:nvPicPr>
          <p:cNvPr id="2" name="Rửa Mặt Như Mèo - Nhạc Thiếu Nhi Xuân Mai Hay Nhấ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77.9584" end="138397.26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222</Words>
  <Application>Microsoft Office PowerPoint</Application>
  <PresentationFormat>On-screen Show (4:3)</PresentationFormat>
  <Paragraphs>46</Paragraphs>
  <Slides>23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vịt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Lê Liên Hạnh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Version</dc:creator>
  <cp:lastModifiedBy>Techsi.vn</cp:lastModifiedBy>
  <cp:revision>12</cp:revision>
  <dcterms:created xsi:type="dcterms:W3CDTF">2018-12-21T04:56:47Z</dcterms:created>
  <dcterms:modified xsi:type="dcterms:W3CDTF">2022-12-01T05:39:58Z</dcterms:modified>
</cp:coreProperties>
</file>