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9" r:id="rId3"/>
    <p:sldId id="310" r:id="rId4"/>
    <p:sldId id="311" r:id="rId5"/>
    <p:sldId id="312" r:id="rId6"/>
    <p:sldId id="273" r:id="rId7"/>
    <p:sldId id="274" r:id="rId8"/>
    <p:sldId id="275" r:id="rId9"/>
    <p:sldId id="283" r:id="rId10"/>
    <p:sldId id="279" r:id="rId11"/>
    <p:sldId id="281" r:id="rId12"/>
    <p:sldId id="290" r:id="rId13"/>
    <p:sldId id="292" r:id="rId14"/>
    <p:sldId id="295" r:id="rId15"/>
    <p:sldId id="304" r:id="rId16"/>
    <p:sldId id="305" r:id="rId17"/>
    <p:sldId id="306" r:id="rId18"/>
    <p:sldId id="308" r:id="rId19"/>
    <p:sldId id="31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27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698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74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698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479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237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983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698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52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453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805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1DCE4-ADF7-4464-B6A8-71B078D0F44A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A4A54-4617-4240-9040-57B3A5DE6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996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3.gif"/><Relationship Id="rId7" Type="http://schemas.microsoft.com/office/2007/relationships/media" Target="file:///E:\bai%20hat\do%20ban%20-%20mau%20giao%20-%20Copy.mp3" TargetMode="External"/><Relationship Id="rId2" Type="http://schemas.openxmlformats.org/officeDocument/2006/relationships/slideLayout" Target="../slideLayouts/slideLayout6.xml"/><Relationship Id="rId1" Type="http://schemas.openxmlformats.org/officeDocument/2006/relationships/audio" Target="file:///E:\bai%20hat\do%20ban%20-%20mau%20giao%20-%20Copy.mp3" TargetMode="Externa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6149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9800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06457" y="43656"/>
            <a:ext cx="1981200" cy="189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9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0163" y="4846637"/>
            <a:ext cx="20574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086600" y="4892675"/>
            <a:ext cx="20574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914400" y="4267200"/>
            <a:ext cx="73914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en-US" sz="3200" b="1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32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latin typeface="Times New Roman" pitchFamily="18" charset="0"/>
            </a:endParaRPr>
          </a:p>
        </p:txBody>
      </p:sp>
      <p:pic>
        <p:nvPicPr>
          <p:cNvPr id="6154" name="Picture 1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9800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85744" y="43656"/>
            <a:ext cx="1981200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6037" y="4846637"/>
            <a:ext cx="20574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6375" y="4892675"/>
            <a:ext cx="20574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38" name="Text Box 34"/>
          <p:cNvSpPr txBox="1">
            <a:spLocks noChangeArrowheads="1"/>
          </p:cNvSpPr>
          <p:nvPr/>
        </p:nvSpPr>
        <p:spPr bwMode="auto">
          <a:xfrm>
            <a:off x="168275" y="2306638"/>
            <a:ext cx="8686800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TÌM HIỂU VỀ MỘT SỐ CON VẬT SỐNG TRONG RỪNG</a:t>
            </a:r>
          </a:p>
        </p:txBody>
      </p:sp>
      <p:sp>
        <p:nvSpPr>
          <p:cNvPr id="123939" name="Rectangle 35"/>
          <p:cNvSpPr>
            <a:spLocks noChangeArrowheads="1"/>
          </p:cNvSpPr>
          <p:nvPr/>
        </p:nvSpPr>
        <p:spPr bwMode="auto">
          <a:xfrm>
            <a:off x="1066800" y="0"/>
            <a:ext cx="701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51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38" grpId="0"/>
      <p:bldP spid="1239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bich ngoc\Documents\kh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461880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bich ngoc\Documents\khi xie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71227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7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5668962"/>
          </a:xfrm>
        </p:spPr>
        <p:txBody>
          <a:bodyPr/>
          <a:lstStyle/>
          <a:p>
            <a:pPr eaLnBrk="1" hangingPunct="1"/>
            <a:r>
              <a:rPr lang="en-US" b="1" u="sng" dirty="0" smtClean="0">
                <a:solidFill>
                  <a:srgbClr val="FF00FF"/>
                </a:solidFill>
              </a:rPr>
              <a:t>So </a:t>
            </a:r>
            <a:r>
              <a:rPr lang="en-US" b="1" u="sng" dirty="0" err="1" smtClean="0">
                <a:solidFill>
                  <a:srgbClr val="FF00FF"/>
                </a:solidFill>
              </a:rPr>
              <a:t>sánh</a:t>
            </a: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r>
              <a:rPr lang="en-US" b="1" i="1" dirty="0" err="1" smtClean="0">
                <a:solidFill>
                  <a:srgbClr val="0000FF"/>
                </a:solidFill>
              </a:rPr>
              <a:t>Sự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giống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và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khác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nhau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của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voi</a:t>
            </a:r>
            <a:r>
              <a:rPr lang="en-US" b="1" i="1" dirty="0" smtClean="0">
                <a:solidFill>
                  <a:srgbClr val="0000FF"/>
                </a:solidFill>
              </a:rPr>
              <a:t> – </a:t>
            </a:r>
            <a:r>
              <a:rPr lang="en-US" b="1" i="1" dirty="0" err="1" smtClean="0">
                <a:solidFill>
                  <a:srgbClr val="0000FF"/>
                </a:solidFill>
              </a:rPr>
              <a:t>khỉ</a:t>
            </a:r>
            <a:endParaRPr lang="en-US" dirty="0" smtClean="0"/>
          </a:p>
        </p:txBody>
      </p:sp>
      <p:pic>
        <p:nvPicPr>
          <p:cNvPr id="4100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911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66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6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81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30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805">
            <a:off x="538583" y="5253550"/>
            <a:ext cx="1248884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31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2000" y="-2286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171700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1866900"/>
            <a:ext cx="52387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2911" y="245305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784" y="3962400"/>
            <a:ext cx="523875" cy="2151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19251">
            <a:off x="7946466" y="5662612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0975" y="5164488"/>
            <a:ext cx="523875" cy="2754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00168">
            <a:off x="7519348" y="-411679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5428">
            <a:off x="5957927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19688">
            <a:off x="7090583" y="4979357"/>
            <a:ext cx="130479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Picturebupbe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9" y="4793468"/>
            <a:ext cx="1647825" cy="20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9" descr="hiwa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8763" y="1100138"/>
            <a:ext cx="1752600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705404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143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86400"/>
            <a:ext cx="6400800" cy="1371600"/>
          </a:xfrm>
        </p:spPr>
        <p:txBody>
          <a:bodyPr>
            <a:normAutofit lnSpcReduction="10000"/>
          </a:bodyPr>
          <a:lstStyle/>
          <a:p>
            <a:r>
              <a:rPr lang="en-US" sz="8800" b="1" dirty="0" err="1" smtClean="0">
                <a:solidFill>
                  <a:srgbClr val="C00000"/>
                </a:solidFill>
              </a:rPr>
              <a:t>Giống</a:t>
            </a:r>
            <a:r>
              <a:rPr lang="en-US" sz="8800" b="1" dirty="0" smtClean="0">
                <a:solidFill>
                  <a:srgbClr val="C00000"/>
                </a:solidFill>
              </a:rPr>
              <a:t> </a:t>
            </a:r>
            <a:r>
              <a:rPr lang="en-US" sz="8800" b="1" dirty="0" err="1" smtClean="0">
                <a:solidFill>
                  <a:srgbClr val="C00000"/>
                </a:solidFill>
              </a:rPr>
              <a:t>nhau</a:t>
            </a:r>
            <a:endParaRPr lang="en-US" sz="8800" b="1" dirty="0">
              <a:solidFill>
                <a:srgbClr val="C00000"/>
              </a:solidFill>
            </a:endParaRPr>
          </a:p>
        </p:txBody>
      </p:sp>
      <p:pic>
        <p:nvPicPr>
          <p:cNvPr id="7" name="Picture 2" descr="voi ro copy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28600" y="0"/>
            <a:ext cx="4305300" cy="5194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duoi voi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30123">
            <a:off x="3709952" y="921046"/>
            <a:ext cx="339560" cy="189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UL000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514" y="-24904"/>
            <a:ext cx="470548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838200" y="1295400"/>
            <a:ext cx="3352800" cy="457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191000" y="1003111"/>
            <a:ext cx="2438400" cy="4864289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838200" y="1866958"/>
            <a:ext cx="3352800" cy="4000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191000" y="1447800"/>
            <a:ext cx="2600256" cy="4419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3879732" y="1866958"/>
            <a:ext cx="311268" cy="4000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191000" y="4495800"/>
            <a:ext cx="1066800" cy="1371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261668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143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86400"/>
            <a:ext cx="6400800" cy="1371600"/>
          </a:xfrm>
        </p:spPr>
        <p:txBody>
          <a:bodyPr>
            <a:normAutofit lnSpcReduction="10000"/>
          </a:bodyPr>
          <a:lstStyle/>
          <a:p>
            <a:r>
              <a:rPr lang="en-US" sz="8800" b="1" dirty="0" err="1" smtClean="0">
                <a:solidFill>
                  <a:srgbClr val="C00000"/>
                </a:solidFill>
              </a:rPr>
              <a:t>Khác</a:t>
            </a:r>
            <a:r>
              <a:rPr lang="en-US" sz="8800" b="1" dirty="0" smtClean="0">
                <a:solidFill>
                  <a:srgbClr val="C00000"/>
                </a:solidFill>
              </a:rPr>
              <a:t> </a:t>
            </a:r>
            <a:r>
              <a:rPr lang="en-US" sz="8800" b="1" dirty="0" err="1" smtClean="0">
                <a:solidFill>
                  <a:srgbClr val="C00000"/>
                </a:solidFill>
              </a:rPr>
              <a:t>nhau</a:t>
            </a:r>
            <a:endParaRPr lang="en-US" sz="8800" b="1" dirty="0">
              <a:solidFill>
                <a:srgbClr val="C00000"/>
              </a:solidFill>
            </a:endParaRPr>
          </a:p>
        </p:txBody>
      </p:sp>
      <p:pic>
        <p:nvPicPr>
          <p:cNvPr id="7" name="Picture 2" descr="voi ro copy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28600" y="0"/>
            <a:ext cx="4305300" cy="5194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duoi voi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30123">
            <a:off x="3709952" y="921046"/>
            <a:ext cx="339560" cy="189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 descr="UL000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514" y="-24904"/>
            <a:ext cx="470548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0" y="457200"/>
            <a:ext cx="838200" cy="140975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vòi</a:t>
            </a:r>
            <a:r>
              <a:rPr lang="en-US" dirty="0" smtClean="0"/>
              <a:t> </a:t>
            </a:r>
            <a:r>
              <a:rPr lang="en-US" dirty="0" err="1" smtClean="0"/>
              <a:t>dài,và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ngà</a:t>
            </a:r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2362200" y="152400"/>
            <a:ext cx="1714500" cy="1219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to,chậm</a:t>
            </a:r>
            <a:r>
              <a:rPr lang="en-US" dirty="0" smtClean="0"/>
              <a:t> </a:t>
            </a:r>
            <a:r>
              <a:rPr lang="en-US" dirty="0" err="1" smtClean="0"/>
              <a:t>chạp</a:t>
            </a:r>
            <a:r>
              <a:rPr lang="en-US" dirty="0" smtClean="0"/>
              <a:t> ,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mía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7391400" y="304800"/>
            <a:ext cx="1752598" cy="1295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Khỉ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vòi,không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ngà</a:t>
            </a:r>
            <a:endParaRPr lang="en-US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4574990" y="152400"/>
            <a:ext cx="1368610" cy="1219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Khỉ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bé,nhanh</a:t>
            </a:r>
            <a:r>
              <a:rPr lang="en-US" dirty="0" smtClean="0"/>
              <a:t> </a:t>
            </a:r>
            <a:r>
              <a:rPr lang="en-US" dirty="0" err="1" smtClean="0"/>
              <a:t>nhẹn,ăn</a:t>
            </a:r>
            <a:r>
              <a:rPr lang="en-US" dirty="0" smtClean="0"/>
              <a:t> </a:t>
            </a:r>
            <a:r>
              <a:rPr lang="en-US" dirty="0" err="1" smtClean="0"/>
              <a:t>chuối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251577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7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5668962"/>
          </a:xfrm>
        </p:spPr>
        <p:txBody>
          <a:bodyPr/>
          <a:lstStyle/>
          <a:p>
            <a:pPr eaLnBrk="1" hangingPunct="1"/>
            <a:r>
              <a:rPr lang="en-US" b="1" u="sng" dirty="0" err="1" smtClean="0">
                <a:solidFill>
                  <a:srgbClr val="FF00FF"/>
                </a:solidFill>
              </a:rPr>
              <a:t>Mở</a:t>
            </a:r>
            <a:r>
              <a:rPr lang="en-US" b="1" u="sng" dirty="0" smtClean="0">
                <a:solidFill>
                  <a:srgbClr val="FF00FF"/>
                </a:solidFill>
              </a:rPr>
              <a:t> </a:t>
            </a:r>
            <a:r>
              <a:rPr lang="en-US" b="1" u="sng" dirty="0" err="1" smtClean="0">
                <a:solidFill>
                  <a:srgbClr val="FF00FF"/>
                </a:solidFill>
              </a:rPr>
              <a:t>rộng</a:t>
            </a: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endParaRPr lang="en-US" dirty="0" smtClean="0"/>
          </a:p>
        </p:txBody>
      </p:sp>
      <p:pic>
        <p:nvPicPr>
          <p:cNvPr id="4100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911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66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6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81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30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805">
            <a:off x="538583" y="5253550"/>
            <a:ext cx="1248884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31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2000" y="-2286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171700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1866900"/>
            <a:ext cx="52387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2911" y="245305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784" y="3962400"/>
            <a:ext cx="523875" cy="2151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19251">
            <a:off x="7946466" y="5662612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 descr="D:\TRANH ANH\anh dep\4593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0975" y="5164488"/>
            <a:ext cx="523875" cy="2754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00168">
            <a:off x="7519348" y="-411679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5428">
            <a:off x="5957927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67169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19688">
            <a:off x="7090583" y="4979357"/>
            <a:ext cx="130479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Picturebupbe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9" y="4793468"/>
            <a:ext cx="1647825" cy="20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9" descr="hiwa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8763" y="1100138"/>
            <a:ext cx="1752600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420095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bich ngoc\Documents\tegia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bich ngoc\Documents\huou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161584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1999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C:\Users\bich ngoc\Documents\so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244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78728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ao Cougar growl and snarlanimals04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7" name="Rectangle 21"/>
          <p:cNvSpPr>
            <a:spLocks noGrp="1" noChangeArrowheads="1"/>
          </p:cNvSpPr>
          <p:nvPr>
            <p:ph type="title"/>
          </p:nvPr>
        </p:nvSpPr>
        <p:spPr>
          <a:xfrm>
            <a:off x="505921" y="289719"/>
            <a:ext cx="8305800" cy="5668962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HĐ3: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1:Nhìn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r>
              <a:rPr lang="en-US" b="1" u="sng" dirty="0" smtClean="0">
                <a:solidFill>
                  <a:srgbClr val="FF00FF"/>
                </a:solidFill>
              </a:rPr>
              <a:t/>
            </a:r>
            <a:br>
              <a:rPr lang="en-US" b="1" u="sng" dirty="0" smtClean="0">
                <a:solidFill>
                  <a:srgbClr val="FF00FF"/>
                </a:solidFill>
              </a:rPr>
            </a:br>
            <a:endParaRPr lang="en-US" dirty="0" smtClean="0"/>
          </a:p>
        </p:txBody>
      </p:sp>
      <p:pic>
        <p:nvPicPr>
          <p:cNvPr id="4100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911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66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6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81112" y="5662613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30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805">
            <a:off x="538583" y="5253550"/>
            <a:ext cx="1248884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31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2000" y="-228600"/>
            <a:ext cx="76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32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171700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25" y="1866900"/>
            <a:ext cx="52387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2911" y="245305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784" y="3962400"/>
            <a:ext cx="523875" cy="2151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19251">
            <a:off x="7946466" y="5662612"/>
            <a:ext cx="5238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 descr="D:\TRANH ANH\anh dep\459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0975" y="5164488"/>
            <a:ext cx="523875" cy="2754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00168">
            <a:off x="7519348" y="-411679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5428">
            <a:off x="5957927" y="-419100"/>
            <a:ext cx="68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67169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19688">
            <a:off x="7090583" y="4979357"/>
            <a:ext cx="130479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Picturebupbe2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9" y="4793468"/>
            <a:ext cx="1647825" cy="20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do ban - mau giao - Copy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="" xmlns:p14="http://schemas.microsoft.com/office/powerpoint/2010/main" r:link="rId7"/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330067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665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2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 descr="D:\lop C3\tải xuống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834442" y="2967335"/>
            <a:ext cx="747512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Xin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lop C3\fe52d0e3c1d9e6fad58f1854d4b66d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563" y="0"/>
            <a:ext cx="9088437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lop C3\fe52d0e3c1d9e6fad58f1854d4b66d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563" y="0"/>
            <a:ext cx="9088437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905000" y="609600"/>
            <a:ext cx="54864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>
              <a:defRPr/>
            </a:pP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TRƯỜNG MẦM NON TUỔI HOA</a:t>
            </a:r>
          </a:p>
        </p:txBody>
      </p:sp>
      <p:pic>
        <p:nvPicPr>
          <p:cNvPr id="4" name="Picture 3" descr="C:\Users\minh\Contacts\Downloads\Documents\Desktop\logo_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6764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762000" y="3048000"/>
            <a:ext cx="7491413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KHÁM PHÁ XÃ HỘI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743200" y="4114800"/>
            <a:ext cx="6096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tài:Khám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viên:Trịnh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830513" y="6096000"/>
            <a:ext cx="26527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học : 2022- 2023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0" dur="20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nam hoc 21-22\hinhnen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2301875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43150" lvl="4" indent="-51435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   1.</a:t>
            </a:r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Ổn định tổ chức, gây hứng thú:</a:t>
            </a:r>
          </a:p>
          <a:p>
            <a:pPr marL="514350" indent="-51435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                         </a:t>
            </a:r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- Cô và trẻ hát bài hát: “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Cháu yêu cô chú công nhân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”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  <a:p>
            <a:pPr marL="514350" indent="-514350"/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lop C3\image_c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981200" y="609600"/>
            <a:ext cx="5410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2.Phương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pháp,hình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143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524000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</a:rPr>
              <a:t>Con </a:t>
            </a:r>
            <a:r>
              <a:rPr lang="en-US" sz="8800" b="1" dirty="0" err="1" smtClean="0">
                <a:solidFill>
                  <a:srgbClr val="C00000"/>
                </a:solidFill>
              </a:rPr>
              <a:t>voi</a:t>
            </a:r>
            <a:endParaRPr lang="en-US" sz="8800" b="1" dirty="0">
              <a:solidFill>
                <a:srgbClr val="C00000"/>
              </a:solidFill>
            </a:endParaRPr>
          </a:p>
        </p:txBody>
      </p:sp>
      <p:pic>
        <p:nvPicPr>
          <p:cNvPr id="7" name="Picture 2" descr="voi ro copy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09800" y="685800"/>
            <a:ext cx="4305300" cy="420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duoi voi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30123">
            <a:off x="6164277" y="1518134"/>
            <a:ext cx="339560" cy="189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Down Arrow 12"/>
          <p:cNvSpPr/>
          <p:nvPr/>
        </p:nvSpPr>
        <p:spPr>
          <a:xfrm flipH="1">
            <a:off x="3315493" y="0"/>
            <a:ext cx="45719" cy="990600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181100" y="304800"/>
            <a:ext cx="2057399" cy="129539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114800" y="228600"/>
            <a:ext cx="762000" cy="1066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0" y="4114800"/>
            <a:ext cx="3124200" cy="914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181600" y="76200"/>
            <a:ext cx="1333500" cy="1371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114800" y="952499"/>
            <a:ext cx="5029200" cy="255270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6781800" y="2228849"/>
            <a:ext cx="2514600" cy="74295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52400" y="1752600"/>
            <a:ext cx="2514600" cy="8477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0" y="2600324"/>
            <a:ext cx="2895600" cy="72757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14335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ich ngoc\Documents\vo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8720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ich ngoc\Documents\voi xie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465322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32956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1676400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</a:rPr>
              <a:t>Con </a:t>
            </a:r>
            <a:r>
              <a:rPr lang="en-US" sz="8800" b="1" dirty="0" err="1" smtClean="0">
                <a:solidFill>
                  <a:srgbClr val="C00000"/>
                </a:solidFill>
              </a:rPr>
              <a:t>khỉ</a:t>
            </a:r>
            <a:endParaRPr lang="en-US" sz="8800" b="1" dirty="0">
              <a:solidFill>
                <a:srgbClr val="C00000"/>
              </a:solidFill>
            </a:endParaRPr>
          </a:p>
        </p:txBody>
      </p:sp>
      <p:pic>
        <p:nvPicPr>
          <p:cNvPr id="4" name="Picture 5" descr="UL000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5029200" y="228600"/>
            <a:ext cx="2057400" cy="457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676400" y="0"/>
            <a:ext cx="1600200" cy="990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971800" y="0"/>
            <a:ext cx="1295400" cy="990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800600" y="685800"/>
            <a:ext cx="3352800" cy="533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029200" y="1409700"/>
            <a:ext cx="3352800" cy="76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1000" y="457200"/>
            <a:ext cx="1828800" cy="1371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057900" y="2209800"/>
            <a:ext cx="2552700" cy="3810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6934200" y="2971800"/>
            <a:ext cx="1676400" cy="76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477000" y="3657600"/>
            <a:ext cx="2133600" cy="6858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8600" y="952500"/>
            <a:ext cx="1066800" cy="33909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980564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136</Words>
  <Application>Microsoft Office PowerPoint</Application>
  <PresentationFormat>On-screen Show (4:3)</PresentationFormat>
  <Paragraphs>29</Paragraphs>
  <Slides>19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So sánh  Sự giống và khác nhau của voi – khỉ</vt:lpstr>
      <vt:lpstr>Slide 13</vt:lpstr>
      <vt:lpstr>Slide 14</vt:lpstr>
      <vt:lpstr>Mở rộng  </vt:lpstr>
      <vt:lpstr>Slide 16</vt:lpstr>
      <vt:lpstr>Slide 17</vt:lpstr>
      <vt:lpstr>HĐ3: Kết thúc         -Trò chơi 1:Nhìn hình đoán tên - Trò chơi 1: Ai giỏi nhất   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ngoc</dc:creator>
  <cp:lastModifiedBy>minh</cp:lastModifiedBy>
  <cp:revision>32</cp:revision>
  <dcterms:created xsi:type="dcterms:W3CDTF">2013-12-07T08:37:31Z</dcterms:created>
  <dcterms:modified xsi:type="dcterms:W3CDTF">2022-12-18T13:45:57Z</dcterms:modified>
</cp:coreProperties>
</file>