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70" r:id="rId5"/>
    <p:sldId id="264" r:id="rId6"/>
    <p:sldId id="268" r:id="rId7"/>
    <p:sldId id="267" r:id="rId8"/>
    <p:sldId id="266" r:id="rId9"/>
    <p:sldId id="271"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3E1FA4D-93E7-4641-8748-33D4A398FC10}" type="datetimeFigureOut">
              <a:rPr lang="en-US"/>
              <a:pPr>
                <a:defRPr/>
              </a:pPr>
              <a:t>12/10/2022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ADAB874-0A79-4C3F-A396-E10724900AE0}" type="slidenum">
              <a:rPr lang="en-US"/>
              <a:pPr>
                <a:defRPr/>
              </a:pPr>
              <a:t>‹#›</a:t>
            </a:fld>
            <a:endParaRPr lang="en-US"/>
          </a:p>
        </p:txBody>
      </p:sp>
    </p:spTree>
    <p:extLst>
      <p:ext uri="{BB962C8B-B14F-4D97-AF65-F5344CB8AC3E}">
        <p14:creationId xmlns:p14="http://schemas.microsoft.com/office/powerpoint/2010/main" val="2006931895"/>
      </p:ext>
    </p:extLst>
  </p:cSld>
  <p:clrMapOvr>
    <a:masterClrMapping/>
  </p:clrMapOvr>
  <p:transition spd="slow" advTm="11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5A910E4-E452-42B8-9593-9148ABF379C4}" type="datetimeFigureOut">
              <a:rPr lang="en-US"/>
              <a:pPr>
                <a:defRPr/>
              </a:pPr>
              <a:t>12/10/2022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735853D-554B-4FD6-A053-361543B9360D}" type="slidenum">
              <a:rPr lang="en-US"/>
              <a:pPr>
                <a:defRPr/>
              </a:pPr>
              <a:t>‹#›</a:t>
            </a:fld>
            <a:endParaRPr lang="en-US"/>
          </a:p>
        </p:txBody>
      </p:sp>
    </p:spTree>
    <p:extLst>
      <p:ext uri="{BB962C8B-B14F-4D97-AF65-F5344CB8AC3E}">
        <p14:creationId xmlns:p14="http://schemas.microsoft.com/office/powerpoint/2010/main" val="2031481775"/>
      </p:ext>
    </p:extLst>
  </p:cSld>
  <p:clrMapOvr>
    <a:masterClrMapping/>
  </p:clrMapOvr>
  <p:transition spd="slow" advTm="11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8FA5739-993A-4517-B11B-C3EE30EF2F24}" type="datetimeFigureOut">
              <a:rPr lang="en-US"/>
              <a:pPr>
                <a:defRPr/>
              </a:pPr>
              <a:t>12/10/2022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199617D-03C7-4B31-9C44-395E017C060B}" type="slidenum">
              <a:rPr lang="en-US"/>
              <a:pPr>
                <a:defRPr/>
              </a:pPr>
              <a:t>‹#›</a:t>
            </a:fld>
            <a:endParaRPr lang="en-US"/>
          </a:p>
        </p:txBody>
      </p:sp>
    </p:spTree>
    <p:extLst>
      <p:ext uri="{BB962C8B-B14F-4D97-AF65-F5344CB8AC3E}">
        <p14:creationId xmlns:p14="http://schemas.microsoft.com/office/powerpoint/2010/main" val="2009914421"/>
      </p:ext>
    </p:extLst>
  </p:cSld>
  <p:clrMapOvr>
    <a:masterClrMapping/>
  </p:clrMapOvr>
  <p:transition spd="slow" advTm="11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7488CB7-624A-49FA-B69F-8C65C9CAB051}" type="datetimeFigureOut">
              <a:rPr lang="en-US"/>
              <a:pPr>
                <a:defRPr/>
              </a:pPr>
              <a:t>12/10/2022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FE5DC66-F938-4029-9920-4DC3D08A69E8}" type="slidenum">
              <a:rPr lang="en-US"/>
              <a:pPr>
                <a:defRPr/>
              </a:pPr>
              <a:t>‹#›</a:t>
            </a:fld>
            <a:endParaRPr lang="en-US"/>
          </a:p>
        </p:txBody>
      </p:sp>
    </p:spTree>
    <p:extLst>
      <p:ext uri="{BB962C8B-B14F-4D97-AF65-F5344CB8AC3E}">
        <p14:creationId xmlns:p14="http://schemas.microsoft.com/office/powerpoint/2010/main" val="1854120208"/>
      </p:ext>
    </p:extLst>
  </p:cSld>
  <p:clrMapOvr>
    <a:masterClrMapping/>
  </p:clrMapOvr>
  <p:transition spd="slow" advTm="11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EE51B71-22D8-4446-9D82-E157B131DD72}" type="datetimeFigureOut">
              <a:rPr lang="en-US"/>
              <a:pPr>
                <a:defRPr/>
              </a:pPr>
              <a:t>12/10/2022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6B772BA-DAB3-4082-B54C-2F5F43710049}" type="slidenum">
              <a:rPr lang="en-US"/>
              <a:pPr>
                <a:defRPr/>
              </a:pPr>
              <a:t>‹#›</a:t>
            </a:fld>
            <a:endParaRPr lang="en-US"/>
          </a:p>
        </p:txBody>
      </p:sp>
    </p:spTree>
    <p:extLst>
      <p:ext uri="{BB962C8B-B14F-4D97-AF65-F5344CB8AC3E}">
        <p14:creationId xmlns:p14="http://schemas.microsoft.com/office/powerpoint/2010/main" val="1790451310"/>
      </p:ext>
    </p:extLst>
  </p:cSld>
  <p:clrMapOvr>
    <a:masterClrMapping/>
  </p:clrMapOvr>
  <p:transition spd="slow" advTm="11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757B2D6-A1F1-42FE-A08F-717CE6D5190F}" type="datetimeFigureOut">
              <a:rPr lang="en-US"/>
              <a:pPr>
                <a:defRPr/>
              </a:pPr>
              <a:t>12/10/2022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642475B-7A4E-43AC-A841-E2471559A3C9}" type="slidenum">
              <a:rPr lang="en-US"/>
              <a:pPr>
                <a:defRPr/>
              </a:pPr>
              <a:t>‹#›</a:t>
            </a:fld>
            <a:endParaRPr lang="en-US"/>
          </a:p>
        </p:txBody>
      </p:sp>
    </p:spTree>
    <p:extLst>
      <p:ext uri="{BB962C8B-B14F-4D97-AF65-F5344CB8AC3E}">
        <p14:creationId xmlns:p14="http://schemas.microsoft.com/office/powerpoint/2010/main" val="2713335348"/>
      </p:ext>
    </p:extLst>
  </p:cSld>
  <p:clrMapOvr>
    <a:masterClrMapping/>
  </p:clrMapOvr>
  <p:transition spd="slow" advTm="11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D4CACF1-4AD9-49A3-A4E5-6BDEA84619C3}" type="datetimeFigureOut">
              <a:rPr lang="en-US"/>
              <a:pPr>
                <a:defRPr/>
              </a:pPr>
              <a:t>12/10/2022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3A7588E-013A-4CC1-9D9A-1A2E1D901821}" type="slidenum">
              <a:rPr lang="en-US"/>
              <a:pPr>
                <a:defRPr/>
              </a:pPr>
              <a:t>‹#›</a:t>
            </a:fld>
            <a:endParaRPr lang="en-US"/>
          </a:p>
        </p:txBody>
      </p:sp>
    </p:spTree>
    <p:extLst>
      <p:ext uri="{BB962C8B-B14F-4D97-AF65-F5344CB8AC3E}">
        <p14:creationId xmlns:p14="http://schemas.microsoft.com/office/powerpoint/2010/main" val="1046449351"/>
      </p:ext>
    </p:extLst>
  </p:cSld>
  <p:clrMapOvr>
    <a:masterClrMapping/>
  </p:clrMapOvr>
  <p:transition spd="slow" advTm="11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D1DFFF3-1951-448D-9A24-50B0FBC0DF0A}" type="datetimeFigureOut">
              <a:rPr lang="en-US"/>
              <a:pPr>
                <a:defRPr/>
              </a:pPr>
              <a:t>12/10/2022</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141E124-F194-4713-AF3A-5265B94F6223}" type="slidenum">
              <a:rPr lang="en-US"/>
              <a:pPr>
                <a:defRPr/>
              </a:pPr>
              <a:t>‹#›</a:t>
            </a:fld>
            <a:endParaRPr lang="en-US"/>
          </a:p>
        </p:txBody>
      </p:sp>
    </p:spTree>
    <p:extLst>
      <p:ext uri="{BB962C8B-B14F-4D97-AF65-F5344CB8AC3E}">
        <p14:creationId xmlns:p14="http://schemas.microsoft.com/office/powerpoint/2010/main" val="607045853"/>
      </p:ext>
    </p:extLst>
  </p:cSld>
  <p:clrMapOvr>
    <a:masterClrMapping/>
  </p:clrMapOvr>
  <p:transition spd="slow" advTm="11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7E41060-E706-408F-BFA8-F1710208A1FA}" type="datetimeFigureOut">
              <a:rPr lang="en-US"/>
              <a:pPr>
                <a:defRPr/>
              </a:pPr>
              <a:t>12/10/2022</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5DB6A52-14C7-421F-A52E-DD6619C16345}" type="slidenum">
              <a:rPr lang="en-US"/>
              <a:pPr>
                <a:defRPr/>
              </a:pPr>
              <a:t>‹#›</a:t>
            </a:fld>
            <a:endParaRPr lang="en-US"/>
          </a:p>
        </p:txBody>
      </p:sp>
    </p:spTree>
    <p:extLst>
      <p:ext uri="{BB962C8B-B14F-4D97-AF65-F5344CB8AC3E}">
        <p14:creationId xmlns:p14="http://schemas.microsoft.com/office/powerpoint/2010/main" val="1523544546"/>
      </p:ext>
    </p:extLst>
  </p:cSld>
  <p:clrMapOvr>
    <a:masterClrMapping/>
  </p:clrMapOvr>
  <p:transition spd="slow" advTm="11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BD679B7-A1D8-43D8-893B-7871AD194332}" type="datetimeFigureOut">
              <a:rPr lang="en-US"/>
              <a:pPr>
                <a:defRPr/>
              </a:pPr>
              <a:t>12/10/2022</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E14BD13-C89B-4F54-A622-FEFA0DD0F624}" type="slidenum">
              <a:rPr lang="en-US"/>
              <a:pPr>
                <a:defRPr/>
              </a:pPr>
              <a:t>‹#›</a:t>
            </a:fld>
            <a:endParaRPr lang="en-US"/>
          </a:p>
        </p:txBody>
      </p:sp>
    </p:spTree>
    <p:extLst>
      <p:ext uri="{BB962C8B-B14F-4D97-AF65-F5344CB8AC3E}">
        <p14:creationId xmlns:p14="http://schemas.microsoft.com/office/powerpoint/2010/main" val="2719763881"/>
      </p:ext>
    </p:extLst>
  </p:cSld>
  <p:clrMapOvr>
    <a:masterClrMapping/>
  </p:clrMapOvr>
  <p:transition spd="slow" advTm="11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3"/>
            <a:ext cx="2005543"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2383368" y="182035"/>
            <a:ext cx="3407833"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5"/>
            <a:ext cx="2005543"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17A1D25-4DBD-4650-ACD6-397BC08C8AA4}" type="datetimeFigureOut">
              <a:rPr lang="en-US"/>
              <a:pPr>
                <a:defRPr/>
              </a:pPr>
              <a:t>12/10/2022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05FF74E-36EE-40BA-B0CA-A628641B1F20}" type="slidenum">
              <a:rPr lang="en-US"/>
              <a:pPr>
                <a:defRPr/>
              </a:pPr>
              <a:t>‹#›</a:t>
            </a:fld>
            <a:endParaRPr lang="en-US"/>
          </a:p>
        </p:txBody>
      </p:sp>
    </p:spTree>
    <p:extLst>
      <p:ext uri="{BB962C8B-B14F-4D97-AF65-F5344CB8AC3E}">
        <p14:creationId xmlns:p14="http://schemas.microsoft.com/office/powerpoint/2010/main" val="494053240"/>
      </p:ext>
    </p:extLst>
  </p:cSld>
  <p:clrMapOvr>
    <a:masterClrMapping/>
  </p:clrMapOvr>
  <p:transition spd="slow" advTm="1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DAA2524-7873-4D65-B5C2-399072EF250D}" type="datetimeFigureOut">
              <a:rPr lang="en-US"/>
              <a:pPr>
                <a:defRPr/>
              </a:pPr>
              <a:t>12/10/2022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0D83FB3-0B3F-4F42-B85E-80C729ECCDB3}" type="slidenum">
              <a:rPr lang="en-US"/>
              <a:pPr>
                <a:defRPr/>
              </a:pPr>
              <a:t>‹#›</a:t>
            </a:fld>
            <a:endParaRPr lang="en-US"/>
          </a:p>
        </p:txBody>
      </p:sp>
    </p:spTree>
    <p:extLst>
      <p:ext uri="{BB962C8B-B14F-4D97-AF65-F5344CB8AC3E}">
        <p14:creationId xmlns:p14="http://schemas.microsoft.com/office/powerpoint/2010/main" val="172534385"/>
      </p:ext>
    </p:extLst>
  </p:cSld>
  <p:clrMapOvr>
    <a:masterClrMapping/>
  </p:clrMapOvr>
  <p:transition spd="slow" advTm="1100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rtlCol="0">
            <a:normAutofit/>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pPr lvl="0"/>
            <a:endParaRPr lang="en-US" noProof="0"/>
          </a:p>
        </p:txBody>
      </p:sp>
      <p:sp>
        <p:nvSpPr>
          <p:cNvPr id="4" name="Text Placeholder 3"/>
          <p:cNvSpPr>
            <a:spLocks noGrp="1"/>
          </p:cNvSpPr>
          <p:nvPr>
            <p:ph type="body" sz="half" idx="2"/>
          </p:nvPr>
        </p:nvSpPr>
        <p:spPr>
          <a:xfrm>
            <a:off x="1194859" y="3578226"/>
            <a:ext cx="36576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13ABA0F-5CCB-4807-9247-38B1E506C586}" type="datetimeFigureOut">
              <a:rPr lang="en-US"/>
              <a:pPr>
                <a:defRPr/>
              </a:pPr>
              <a:t>12/10/2022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2EF5A8C-BFF8-492F-BA47-D95802E1EEA0}" type="slidenum">
              <a:rPr lang="en-US"/>
              <a:pPr>
                <a:defRPr/>
              </a:pPr>
              <a:t>‹#›</a:t>
            </a:fld>
            <a:endParaRPr lang="en-US"/>
          </a:p>
        </p:txBody>
      </p:sp>
    </p:spTree>
    <p:extLst>
      <p:ext uri="{BB962C8B-B14F-4D97-AF65-F5344CB8AC3E}">
        <p14:creationId xmlns:p14="http://schemas.microsoft.com/office/powerpoint/2010/main" val="3090681305"/>
      </p:ext>
    </p:extLst>
  </p:cSld>
  <p:clrMapOvr>
    <a:masterClrMapping/>
  </p:clrMapOvr>
  <p:transition spd="slow" advTm="11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272DC5D-B5D7-4E8C-9435-BD7A71F9AA66}" type="datetimeFigureOut">
              <a:rPr lang="en-US"/>
              <a:pPr>
                <a:defRPr/>
              </a:pPr>
              <a:t>12/10/2022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197FB8E-45F1-4E27-9C66-35755CEB0A33}" type="slidenum">
              <a:rPr lang="en-US"/>
              <a:pPr>
                <a:defRPr/>
              </a:pPr>
              <a:t>‹#›</a:t>
            </a:fld>
            <a:endParaRPr lang="en-US"/>
          </a:p>
        </p:txBody>
      </p:sp>
    </p:spTree>
    <p:extLst>
      <p:ext uri="{BB962C8B-B14F-4D97-AF65-F5344CB8AC3E}">
        <p14:creationId xmlns:p14="http://schemas.microsoft.com/office/powerpoint/2010/main" val="3230161882"/>
      </p:ext>
    </p:extLst>
  </p:cSld>
  <p:clrMapOvr>
    <a:masterClrMapping/>
  </p:clrMapOvr>
  <p:transition spd="slow" advTm="11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780C32E-D318-4E98-AED3-B6FDEB62F26B}" type="datetimeFigureOut">
              <a:rPr lang="en-US"/>
              <a:pPr>
                <a:defRPr/>
              </a:pPr>
              <a:t>12/10/2022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B1FF016-9D57-40F0-B68F-AD71292FC096}" type="slidenum">
              <a:rPr lang="en-US"/>
              <a:pPr>
                <a:defRPr/>
              </a:pPr>
              <a:t>‹#›</a:t>
            </a:fld>
            <a:endParaRPr lang="en-US"/>
          </a:p>
        </p:txBody>
      </p:sp>
    </p:spTree>
    <p:extLst>
      <p:ext uri="{BB962C8B-B14F-4D97-AF65-F5344CB8AC3E}">
        <p14:creationId xmlns:p14="http://schemas.microsoft.com/office/powerpoint/2010/main" val="576339419"/>
      </p:ext>
    </p:extLst>
  </p:cSld>
  <p:clrMapOvr>
    <a:masterClrMapping/>
  </p:clrMapOvr>
  <p:transition spd="slow" advTm="11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7873EE-342D-4152-8DBF-DF09000622B9}"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834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873EE-342D-4152-8DBF-DF09000622B9}"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415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873EE-342D-4152-8DBF-DF09000622B9}"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751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7873EE-342D-4152-8DBF-DF09000622B9}" type="datetimeFigureOut">
              <a:rPr lang="en-US" smtClean="0">
                <a:solidFill>
                  <a:prstClr val="black">
                    <a:tint val="75000"/>
                  </a:prstClr>
                </a:solidFill>
              </a:rPr>
              <a:pPr/>
              <a:t>12/10/2022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506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7873EE-342D-4152-8DBF-DF09000622B9}" type="datetimeFigureOut">
              <a:rPr lang="en-US" smtClean="0">
                <a:solidFill>
                  <a:prstClr val="black">
                    <a:tint val="75000"/>
                  </a:prstClr>
                </a:solidFill>
              </a:rPr>
              <a:pPr/>
              <a:t>12/10/2022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652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7873EE-342D-4152-8DBF-DF09000622B9}" type="datetimeFigureOut">
              <a:rPr lang="en-US" smtClean="0">
                <a:solidFill>
                  <a:prstClr val="black">
                    <a:tint val="75000"/>
                  </a:prstClr>
                </a:solidFill>
              </a:rPr>
              <a:pPr/>
              <a:t>12/10/2022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912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873EE-342D-4152-8DBF-DF09000622B9}" type="datetimeFigureOut">
              <a:rPr lang="en-US" smtClean="0">
                <a:solidFill>
                  <a:prstClr val="black">
                    <a:tint val="75000"/>
                  </a:prstClr>
                </a:solidFill>
              </a:rPr>
              <a:pPr/>
              <a:t>12/10/2022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45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6E29A1B-ADFC-42BE-BCE7-6D8A041E3703}" type="datetimeFigureOut">
              <a:rPr lang="en-US"/>
              <a:pPr>
                <a:defRPr/>
              </a:pPr>
              <a:t>12/10/2022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C643F4C-BF88-470D-B796-9875C877E78F}" type="slidenum">
              <a:rPr lang="en-US"/>
              <a:pPr>
                <a:defRPr/>
              </a:pPr>
              <a:t>‹#›</a:t>
            </a:fld>
            <a:endParaRPr lang="en-US"/>
          </a:p>
        </p:txBody>
      </p:sp>
    </p:spTree>
    <p:extLst>
      <p:ext uri="{BB962C8B-B14F-4D97-AF65-F5344CB8AC3E}">
        <p14:creationId xmlns:p14="http://schemas.microsoft.com/office/powerpoint/2010/main" val="2538718157"/>
      </p:ext>
    </p:extLst>
  </p:cSld>
  <p:clrMapOvr>
    <a:masterClrMapping/>
  </p:clrMapOvr>
  <p:transition spd="slow" advTm="1100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873EE-342D-4152-8DBF-DF09000622B9}" type="datetimeFigureOut">
              <a:rPr lang="en-US" smtClean="0">
                <a:solidFill>
                  <a:prstClr val="black">
                    <a:tint val="75000"/>
                  </a:prstClr>
                </a:solidFill>
              </a:rPr>
              <a:pPr/>
              <a:t>12/10/2022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64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873EE-342D-4152-8DBF-DF09000622B9}" type="datetimeFigureOut">
              <a:rPr lang="en-US" smtClean="0">
                <a:solidFill>
                  <a:prstClr val="black">
                    <a:tint val="75000"/>
                  </a:prstClr>
                </a:solidFill>
              </a:rPr>
              <a:pPr/>
              <a:t>12/10/2022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747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873EE-342D-4152-8DBF-DF09000622B9}"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78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873EE-342D-4152-8DBF-DF09000622B9}"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416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E77A8A-8DBB-40BD-93B8-3A7D1B74FD6B}"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528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77A8A-8DBB-40BD-93B8-3A7D1B74FD6B}"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717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E77A8A-8DBB-40BD-93B8-3A7D1B74FD6B}"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7885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E77A8A-8DBB-40BD-93B8-3A7D1B74FD6B}" type="datetimeFigureOut">
              <a:rPr lang="en-US" smtClean="0">
                <a:solidFill>
                  <a:prstClr val="black">
                    <a:tint val="75000"/>
                  </a:prstClr>
                </a:solidFill>
              </a:rPr>
              <a:pPr/>
              <a:t>12/10/2022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0552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E77A8A-8DBB-40BD-93B8-3A7D1B74FD6B}" type="datetimeFigureOut">
              <a:rPr lang="en-US" smtClean="0">
                <a:solidFill>
                  <a:prstClr val="black">
                    <a:tint val="75000"/>
                  </a:prstClr>
                </a:solidFill>
              </a:rPr>
              <a:pPr/>
              <a:t>12/10/2022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4971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E77A8A-8DBB-40BD-93B8-3A7D1B74FD6B}" type="datetimeFigureOut">
              <a:rPr lang="en-US" smtClean="0">
                <a:solidFill>
                  <a:prstClr val="black">
                    <a:tint val="75000"/>
                  </a:prstClr>
                </a:solidFill>
              </a:rPr>
              <a:pPr/>
              <a:t>12/10/2022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95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7A986E3-201F-4BA2-966E-D7387FCF530C}" type="datetimeFigureOut">
              <a:rPr lang="en-US"/>
              <a:pPr>
                <a:defRPr/>
              </a:pPr>
              <a:t>12/10/2022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054B1C4-D096-4FBD-B904-9840029AFCE6}" type="slidenum">
              <a:rPr lang="en-US"/>
              <a:pPr>
                <a:defRPr/>
              </a:pPr>
              <a:t>‹#›</a:t>
            </a:fld>
            <a:endParaRPr lang="en-US"/>
          </a:p>
        </p:txBody>
      </p:sp>
    </p:spTree>
    <p:extLst>
      <p:ext uri="{BB962C8B-B14F-4D97-AF65-F5344CB8AC3E}">
        <p14:creationId xmlns:p14="http://schemas.microsoft.com/office/powerpoint/2010/main" val="3389838275"/>
      </p:ext>
    </p:extLst>
  </p:cSld>
  <p:clrMapOvr>
    <a:masterClrMapping/>
  </p:clrMapOvr>
  <p:transition spd="slow" advTm="1100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77A8A-8DBB-40BD-93B8-3A7D1B74FD6B}" type="datetimeFigureOut">
              <a:rPr lang="en-US" smtClean="0">
                <a:solidFill>
                  <a:prstClr val="black">
                    <a:tint val="75000"/>
                  </a:prstClr>
                </a:solidFill>
              </a:rPr>
              <a:pPr/>
              <a:t>12/10/2022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4340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E77A8A-8DBB-40BD-93B8-3A7D1B74FD6B}" type="datetimeFigureOut">
              <a:rPr lang="en-US" smtClean="0">
                <a:solidFill>
                  <a:prstClr val="black">
                    <a:tint val="75000"/>
                  </a:prstClr>
                </a:solidFill>
              </a:rPr>
              <a:pPr/>
              <a:t>12/10/2022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0716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E77A8A-8DBB-40BD-93B8-3A7D1B74FD6B}" type="datetimeFigureOut">
              <a:rPr lang="en-US" smtClean="0">
                <a:solidFill>
                  <a:prstClr val="black">
                    <a:tint val="75000"/>
                  </a:prstClr>
                </a:solidFill>
              </a:rPr>
              <a:pPr/>
              <a:t>12/10/2022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5389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77A8A-8DBB-40BD-93B8-3A7D1B74FD6B}"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256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77A8A-8DBB-40BD-93B8-3A7D1B74FD6B}"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93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4"/>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38C6E31-F1AF-40D8-8281-38946D2F56F9}" type="datetimeFigureOut">
              <a:rPr lang="en-US"/>
              <a:pPr>
                <a:defRPr/>
              </a:pPr>
              <a:t>12/10/2022</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48DC55D-EAF5-43CA-BF1B-C8276B84BB36}" type="slidenum">
              <a:rPr lang="en-US"/>
              <a:pPr>
                <a:defRPr/>
              </a:pPr>
              <a:t>‹#›</a:t>
            </a:fld>
            <a:endParaRPr lang="en-US"/>
          </a:p>
        </p:txBody>
      </p:sp>
    </p:spTree>
    <p:extLst>
      <p:ext uri="{BB962C8B-B14F-4D97-AF65-F5344CB8AC3E}">
        <p14:creationId xmlns:p14="http://schemas.microsoft.com/office/powerpoint/2010/main" val="344181766"/>
      </p:ext>
    </p:extLst>
  </p:cSld>
  <p:clrMapOvr>
    <a:masterClrMapping/>
  </p:clrMapOvr>
  <p:transition spd="slow" advTm="11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BC8DFA1-5312-45CB-A209-9847CEBEE837}" type="datetimeFigureOut">
              <a:rPr lang="en-US"/>
              <a:pPr>
                <a:defRPr/>
              </a:pPr>
              <a:t>12/10/2022</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734C53C-9292-46A1-8BBD-E9CEA7B1A3F6}" type="slidenum">
              <a:rPr lang="en-US"/>
              <a:pPr>
                <a:defRPr/>
              </a:pPr>
              <a:t>‹#›</a:t>
            </a:fld>
            <a:endParaRPr lang="en-US"/>
          </a:p>
        </p:txBody>
      </p:sp>
    </p:spTree>
    <p:extLst>
      <p:ext uri="{BB962C8B-B14F-4D97-AF65-F5344CB8AC3E}">
        <p14:creationId xmlns:p14="http://schemas.microsoft.com/office/powerpoint/2010/main" val="2159460397"/>
      </p:ext>
    </p:extLst>
  </p:cSld>
  <p:clrMapOvr>
    <a:masterClrMapping/>
  </p:clrMapOvr>
  <p:transition spd="slow" advTm="11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1254C69-78FE-4192-A3FD-0910EF3E00EE}" type="datetimeFigureOut">
              <a:rPr lang="en-US"/>
              <a:pPr>
                <a:defRPr/>
              </a:pPr>
              <a:t>12/10/2022</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B8D82E0-238B-41A4-8029-DFE1240DEBB5}" type="slidenum">
              <a:rPr lang="en-US"/>
              <a:pPr>
                <a:defRPr/>
              </a:pPr>
              <a:t>‹#›</a:t>
            </a:fld>
            <a:endParaRPr lang="en-US"/>
          </a:p>
        </p:txBody>
      </p:sp>
    </p:spTree>
    <p:extLst>
      <p:ext uri="{BB962C8B-B14F-4D97-AF65-F5344CB8AC3E}">
        <p14:creationId xmlns:p14="http://schemas.microsoft.com/office/powerpoint/2010/main" val="370520342"/>
      </p:ext>
    </p:extLst>
  </p:cSld>
  <p:clrMapOvr>
    <a:masterClrMapping/>
  </p:clrMapOvr>
  <p:transition spd="slow" advTm="11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4" y="273053"/>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2F87E64-9097-402B-B70A-FE849B6AA6DE}" type="datetimeFigureOut">
              <a:rPr lang="en-US"/>
              <a:pPr>
                <a:defRPr/>
              </a:pPr>
              <a:t>12/10/2022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EE8C8DA-34F3-4CF6-9664-7D7C01C464FF}" type="slidenum">
              <a:rPr lang="en-US"/>
              <a:pPr>
                <a:defRPr/>
              </a:pPr>
              <a:t>‹#›</a:t>
            </a:fld>
            <a:endParaRPr lang="en-US"/>
          </a:p>
        </p:txBody>
      </p:sp>
    </p:spTree>
    <p:extLst>
      <p:ext uri="{BB962C8B-B14F-4D97-AF65-F5344CB8AC3E}">
        <p14:creationId xmlns:p14="http://schemas.microsoft.com/office/powerpoint/2010/main" val="2704851745"/>
      </p:ext>
    </p:extLst>
  </p:cSld>
  <p:clrMapOvr>
    <a:masterClrMapping/>
  </p:clrMapOvr>
  <p:transition spd="slow" advTm="11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E110F75-6899-4C7A-871C-A46979AD370A}" type="datetimeFigureOut">
              <a:rPr lang="en-US"/>
              <a:pPr>
                <a:defRPr/>
              </a:pPr>
              <a:t>12/10/2022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8C2313C-4165-4CAB-85A5-E4992E60E53E}" type="slidenum">
              <a:rPr lang="en-US"/>
              <a:pPr>
                <a:defRPr/>
              </a:pPr>
              <a:t>‹#›</a:t>
            </a:fld>
            <a:endParaRPr lang="en-US"/>
          </a:p>
        </p:txBody>
      </p:sp>
    </p:spTree>
    <p:extLst>
      <p:ext uri="{BB962C8B-B14F-4D97-AF65-F5344CB8AC3E}">
        <p14:creationId xmlns:p14="http://schemas.microsoft.com/office/powerpoint/2010/main" val="1423725266"/>
      </p:ext>
    </p:extLst>
  </p:cSld>
  <p:clrMapOvr>
    <a:masterClrMapping/>
  </p:clrMapOvr>
  <p:transition spd="slow" advTm="1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prstClr val="black">
                    <a:tint val="75000"/>
                  </a:prstClr>
                </a:solidFill>
                <a:latin typeface="Calibri"/>
              </a:defRPr>
            </a:lvl1pPr>
          </a:lstStyle>
          <a:p>
            <a:pPr>
              <a:defRPr/>
            </a:pPr>
            <a:fld id="{B4A3ADF0-62D1-4EEF-98EE-199D31616DD5}" type="datetimeFigureOut">
              <a:rPr lang="en-US"/>
              <a:pPr>
                <a:defRPr/>
              </a:pPr>
              <a:t>12/10/2022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prstClr val="black">
                    <a:tint val="75000"/>
                  </a:prstClr>
                </a:solidFill>
                <a:latin typeface="Calibri"/>
              </a:defRPr>
            </a:lvl1pPr>
          </a:lstStyle>
          <a:p>
            <a:pPr>
              <a:defRPr/>
            </a:pPr>
            <a:fld id="{8A4F4113-8371-4C3D-88E3-F9287166B8BE}" type="slidenum">
              <a:rPr lang="en-US"/>
              <a:pPr>
                <a:defRPr/>
              </a:pPr>
              <a:t>‹#›</a:t>
            </a:fld>
            <a:endParaRPr lang="en-US"/>
          </a:p>
        </p:txBody>
      </p:sp>
    </p:spTree>
    <p:extLst>
      <p:ext uri="{BB962C8B-B14F-4D97-AF65-F5344CB8AC3E}">
        <p14:creationId xmlns:p14="http://schemas.microsoft.com/office/powerpoint/2010/main" val="3127976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1000"/>
  <p:txStyles>
    <p:titleStyle>
      <a:lvl1pPr algn="ctr" defTabSz="685800" rtl="0" fontAlgn="base">
        <a:spcBef>
          <a:spcPct val="0"/>
        </a:spcBef>
        <a:spcAft>
          <a:spcPct val="0"/>
        </a:spcAft>
        <a:defRPr sz="3300" kern="1200">
          <a:solidFill>
            <a:schemeClr val="tx1"/>
          </a:solidFill>
          <a:latin typeface="+mj-lt"/>
          <a:ea typeface="+mj-ea"/>
          <a:cs typeface="+mj-cs"/>
        </a:defRPr>
      </a:lvl1pPr>
      <a:lvl2pPr algn="ctr" defTabSz="685800" rtl="0" fontAlgn="base">
        <a:spcBef>
          <a:spcPct val="0"/>
        </a:spcBef>
        <a:spcAft>
          <a:spcPct val="0"/>
        </a:spcAft>
        <a:defRPr sz="3300">
          <a:solidFill>
            <a:schemeClr val="tx1"/>
          </a:solidFill>
          <a:latin typeface="Calibri" panose="020F0502020204030204" pitchFamily="34" charset="0"/>
        </a:defRPr>
      </a:lvl2pPr>
      <a:lvl3pPr algn="ctr" defTabSz="685800" rtl="0" fontAlgn="base">
        <a:spcBef>
          <a:spcPct val="0"/>
        </a:spcBef>
        <a:spcAft>
          <a:spcPct val="0"/>
        </a:spcAft>
        <a:defRPr sz="3300">
          <a:solidFill>
            <a:schemeClr val="tx1"/>
          </a:solidFill>
          <a:latin typeface="Calibri" panose="020F0502020204030204" pitchFamily="34" charset="0"/>
        </a:defRPr>
      </a:lvl3pPr>
      <a:lvl4pPr algn="ctr" defTabSz="685800" rtl="0" fontAlgn="base">
        <a:spcBef>
          <a:spcPct val="0"/>
        </a:spcBef>
        <a:spcAft>
          <a:spcPct val="0"/>
        </a:spcAft>
        <a:defRPr sz="3300">
          <a:solidFill>
            <a:schemeClr val="tx1"/>
          </a:solidFill>
          <a:latin typeface="Calibri" panose="020F0502020204030204" pitchFamily="34" charset="0"/>
        </a:defRPr>
      </a:lvl4pPr>
      <a:lvl5pPr algn="ctr" defTabSz="685800" rtl="0" fontAlgn="base">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fontAlgn="base">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04800" y="182563"/>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04800" y="1066800"/>
            <a:ext cx="54864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04800" y="4237039"/>
            <a:ext cx="1422400" cy="244475"/>
          </a:xfrm>
          <a:prstGeom prst="rect">
            <a:avLst/>
          </a:prstGeom>
        </p:spPr>
        <p:txBody>
          <a:bodyPr vert="horz" lIns="91440" tIns="45720" rIns="91440" bIns="45720" rtlCol="0" anchor="ctr"/>
          <a:lstStyle>
            <a:lvl1pPr algn="l" eaLnBrk="1" fontAlgn="auto" hangingPunct="1">
              <a:spcBef>
                <a:spcPts val="0"/>
              </a:spcBef>
              <a:spcAft>
                <a:spcPts val="0"/>
              </a:spcAft>
              <a:defRPr sz="600" smtClean="0">
                <a:solidFill>
                  <a:prstClr val="black">
                    <a:tint val="75000"/>
                  </a:prstClr>
                </a:solidFill>
                <a:latin typeface="Calibri"/>
              </a:defRPr>
            </a:lvl1pPr>
          </a:lstStyle>
          <a:p>
            <a:pPr>
              <a:defRPr/>
            </a:pPr>
            <a:fld id="{9BED8230-C2F5-4D96-AE63-35851E041509}" type="datetimeFigureOut">
              <a:rPr lang="en-US"/>
              <a:pPr>
                <a:defRPr/>
              </a:pPr>
              <a:t>12/10/2022</a:t>
            </a:fld>
            <a:endParaRPr lang="en-US"/>
          </a:p>
        </p:txBody>
      </p:sp>
      <p:sp>
        <p:nvSpPr>
          <p:cNvPr id="5" name="Footer Placeholder 4"/>
          <p:cNvSpPr>
            <a:spLocks noGrp="1"/>
          </p:cNvSpPr>
          <p:nvPr>
            <p:ph type="ftr" sz="quarter" idx="3"/>
          </p:nvPr>
        </p:nvSpPr>
        <p:spPr>
          <a:xfrm>
            <a:off x="2082800" y="4237039"/>
            <a:ext cx="1930400" cy="244475"/>
          </a:xfrm>
          <a:prstGeom prst="rect">
            <a:avLst/>
          </a:prstGeom>
        </p:spPr>
        <p:txBody>
          <a:bodyPr vert="horz" lIns="91440" tIns="45720" rIns="91440" bIns="45720" rtlCol="0" anchor="ctr"/>
          <a:lstStyle>
            <a:lvl1pPr algn="ctr" eaLnBrk="1" fontAlgn="auto" hangingPunct="1">
              <a:spcBef>
                <a:spcPts val="0"/>
              </a:spcBef>
              <a:spcAft>
                <a:spcPts val="0"/>
              </a:spcAft>
              <a:defRPr sz="6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4368800" y="4237039"/>
            <a:ext cx="1422400" cy="244475"/>
          </a:xfrm>
          <a:prstGeom prst="rect">
            <a:avLst/>
          </a:prstGeom>
        </p:spPr>
        <p:txBody>
          <a:bodyPr vert="horz" lIns="91440" tIns="45720" rIns="91440" bIns="45720" rtlCol="0" anchor="ctr"/>
          <a:lstStyle>
            <a:lvl1pPr algn="r" eaLnBrk="1" fontAlgn="auto" hangingPunct="1">
              <a:spcBef>
                <a:spcPts val="0"/>
              </a:spcBef>
              <a:spcAft>
                <a:spcPts val="0"/>
              </a:spcAft>
              <a:defRPr sz="600" smtClean="0">
                <a:solidFill>
                  <a:prstClr val="black">
                    <a:tint val="75000"/>
                  </a:prstClr>
                </a:solidFill>
                <a:latin typeface="Calibri"/>
              </a:defRPr>
            </a:lvl1pPr>
          </a:lstStyle>
          <a:p>
            <a:pPr>
              <a:defRPr/>
            </a:pPr>
            <a:fld id="{09EE6570-F1B8-4CC3-95E6-61E07B3FCC2C}" type="slidenum">
              <a:rPr lang="en-US"/>
              <a:pPr>
                <a:defRPr/>
              </a:pPr>
              <a:t>‹#›</a:t>
            </a:fld>
            <a:endParaRPr lang="en-US"/>
          </a:p>
        </p:txBody>
      </p:sp>
    </p:spTree>
    <p:extLst>
      <p:ext uri="{BB962C8B-B14F-4D97-AF65-F5344CB8AC3E}">
        <p14:creationId xmlns:p14="http://schemas.microsoft.com/office/powerpoint/2010/main" val="379842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Tm="11000"/>
  <p:txStyles>
    <p:titleStyle>
      <a:lvl1pPr algn="ctr" defTabSz="457200" rtl="0" fontAlgn="base">
        <a:spcBef>
          <a:spcPct val="0"/>
        </a:spcBef>
        <a:spcAft>
          <a:spcPct val="0"/>
        </a:spcAft>
        <a:defRPr sz="2200" kern="1200">
          <a:solidFill>
            <a:schemeClr val="tx1"/>
          </a:solidFill>
          <a:latin typeface="+mj-lt"/>
          <a:ea typeface="+mj-ea"/>
          <a:cs typeface="+mj-cs"/>
        </a:defRPr>
      </a:lvl1pPr>
      <a:lvl2pPr algn="ctr" defTabSz="457200" rtl="0" fontAlgn="base">
        <a:spcBef>
          <a:spcPct val="0"/>
        </a:spcBef>
        <a:spcAft>
          <a:spcPct val="0"/>
        </a:spcAft>
        <a:defRPr sz="2200">
          <a:solidFill>
            <a:schemeClr val="tx1"/>
          </a:solidFill>
          <a:latin typeface="Calibri" panose="020F0502020204030204" pitchFamily="34" charset="0"/>
        </a:defRPr>
      </a:lvl2pPr>
      <a:lvl3pPr algn="ctr" defTabSz="457200" rtl="0" fontAlgn="base">
        <a:spcBef>
          <a:spcPct val="0"/>
        </a:spcBef>
        <a:spcAft>
          <a:spcPct val="0"/>
        </a:spcAft>
        <a:defRPr sz="2200">
          <a:solidFill>
            <a:schemeClr val="tx1"/>
          </a:solidFill>
          <a:latin typeface="Calibri" panose="020F0502020204030204" pitchFamily="34" charset="0"/>
        </a:defRPr>
      </a:lvl3pPr>
      <a:lvl4pPr algn="ctr" defTabSz="457200" rtl="0" fontAlgn="base">
        <a:spcBef>
          <a:spcPct val="0"/>
        </a:spcBef>
        <a:spcAft>
          <a:spcPct val="0"/>
        </a:spcAft>
        <a:defRPr sz="2200">
          <a:solidFill>
            <a:schemeClr val="tx1"/>
          </a:solidFill>
          <a:latin typeface="Calibri" panose="020F0502020204030204" pitchFamily="34" charset="0"/>
        </a:defRPr>
      </a:lvl4pPr>
      <a:lvl5pPr algn="ctr" defTabSz="457200" rtl="0" fontAlgn="base">
        <a:spcBef>
          <a:spcPct val="0"/>
        </a:spcBef>
        <a:spcAft>
          <a:spcPct val="0"/>
        </a:spcAft>
        <a:defRPr sz="2200">
          <a:solidFill>
            <a:schemeClr val="tx1"/>
          </a:solidFill>
          <a:latin typeface="Calibri" panose="020F0502020204030204" pitchFamily="34" charset="0"/>
        </a:defRPr>
      </a:lvl5pPr>
      <a:lvl6pPr marL="457200" algn="ctr" defTabSz="457200" rtl="0" fontAlgn="base">
        <a:spcBef>
          <a:spcPct val="0"/>
        </a:spcBef>
        <a:spcAft>
          <a:spcPct val="0"/>
        </a:spcAft>
        <a:defRPr sz="2200">
          <a:solidFill>
            <a:schemeClr val="tx1"/>
          </a:solidFill>
          <a:latin typeface="Calibri" panose="020F0502020204030204" pitchFamily="34" charset="0"/>
        </a:defRPr>
      </a:lvl6pPr>
      <a:lvl7pPr marL="914400" algn="ctr" defTabSz="457200" rtl="0" fontAlgn="base">
        <a:spcBef>
          <a:spcPct val="0"/>
        </a:spcBef>
        <a:spcAft>
          <a:spcPct val="0"/>
        </a:spcAft>
        <a:defRPr sz="2200">
          <a:solidFill>
            <a:schemeClr val="tx1"/>
          </a:solidFill>
          <a:latin typeface="Calibri" panose="020F0502020204030204" pitchFamily="34" charset="0"/>
        </a:defRPr>
      </a:lvl7pPr>
      <a:lvl8pPr marL="1371600" algn="ctr" defTabSz="457200" rtl="0" fontAlgn="base">
        <a:spcBef>
          <a:spcPct val="0"/>
        </a:spcBef>
        <a:spcAft>
          <a:spcPct val="0"/>
        </a:spcAft>
        <a:defRPr sz="2200">
          <a:solidFill>
            <a:schemeClr val="tx1"/>
          </a:solidFill>
          <a:latin typeface="Calibri" panose="020F0502020204030204" pitchFamily="34" charset="0"/>
        </a:defRPr>
      </a:lvl8pPr>
      <a:lvl9pPr marL="1828800" algn="ctr" defTabSz="457200" rtl="0" fontAlgn="base">
        <a:spcBef>
          <a:spcPct val="0"/>
        </a:spcBef>
        <a:spcAft>
          <a:spcPct val="0"/>
        </a:spcAft>
        <a:defRPr sz="2200">
          <a:solidFill>
            <a:schemeClr val="tx1"/>
          </a:solidFill>
          <a:latin typeface="Calibri" panose="020F0502020204030204" pitchFamily="34" charset="0"/>
        </a:defRPr>
      </a:lvl9pPr>
    </p:titleStyle>
    <p:bodyStyle>
      <a:lvl1pPr marL="171450" indent="-171450" algn="l" defTabSz="457200" rtl="0" fontAlgn="base">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457200" rtl="0" fontAlgn="base">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457200" rtl="0" fontAlgn="base">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457200" rtl="0" fontAlgn="base">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457200" rtl="0" fontAlgn="base">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873EE-342D-4152-8DBF-DF09000622B9}"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6232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77A8A-8DBB-40BD-93B8-3A7D1B74FD6B}"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8865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9.xml"/><Relationship Id="rId1" Type="http://schemas.openxmlformats.org/officeDocument/2006/relationships/tags" Target="../tags/tag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52" y="0"/>
            <a:ext cx="12192000" cy="6858000"/>
          </a:xfrm>
          <a:prstGeom prst="rect">
            <a:avLst/>
          </a:prstGeom>
        </p:spPr>
      </p:pic>
      <p:sp>
        <p:nvSpPr>
          <p:cNvPr id="5" name="TextBox 4"/>
          <p:cNvSpPr txBox="1"/>
          <p:nvPr/>
        </p:nvSpPr>
        <p:spPr>
          <a:xfrm>
            <a:off x="3148717" y="445273"/>
            <a:ext cx="5852160" cy="984885"/>
          </a:xfrm>
          <a:prstGeom prst="rect">
            <a:avLst/>
          </a:prstGeom>
          <a:noFill/>
        </p:spPr>
        <p:txBody>
          <a:bodyPr wrap="square" rtlCol="0">
            <a:spAutoFit/>
          </a:bodyPr>
          <a:lstStyle/>
          <a:p>
            <a:pPr algn="ctr"/>
            <a:r>
              <a:rPr lang="en-US">
                <a:solidFill>
                  <a:prstClr val="black"/>
                </a:solidFill>
              </a:rPr>
              <a:t> </a:t>
            </a:r>
            <a:r>
              <a:rPr lang="en-US" sz="2000" b="1">
                <a:solidFill>
                  <a:prstClr val="black"/>
                </a:solidFill>
                <a:latin typeface="Times New Roman" panose="02020603050405020304" pitchFamily="18" charset="0"/>
                <a:cs typeface="Times New Roman" panose="02020603050405020304" pitchFamily="18" charset="0"/>
              </a:rPr>
              <a:t>ỦY BAN NHÂN DÂN QUẬN LONG BIÊN</a:t>
            </a:r>
          </a:p>
          <a:p>
            <a:pPr algn="ctr"/>
            <a:r>
              <a:rPr lang="en-US" sz="2000" b="1">
                <a:solidFill>
                  <a:prstClr val="black"/>
                </a:solidFill>
                <a:latin typeface="Times New Roman" panose="02020603050405020304" pitchFamily="18" charset="0"/>
                <a:cs typeface="Times New Roman" panose="02020603050405020304" pitchFamily="18" charset="0"/>
              </a:rPr>
              <a:t>TRƯỜNG MẦM NON TUỔI HOA</a:t>
            </a:r>
          </a:p>
          <a:p>
            <a:endParaRPr lang="en-US">
              <a:solidFill>
                <a:prstClr val="black"/>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46189" y="1150692"/>
            <a:ext cx="724739" cy="724739"/>
          </a:xfrm>
          <a:prstGeom prst="rect">
            <a:avLst/>
          </a:prstGeom>
        </p:spPr>
      </p:pic>
      <p:sp>
        <p:nvSpPr>
          <p:cNvPr id="7" name="Rounded Rectangle 6"/>
          <p:cNvSpPr/>
          <p:nvPr/>
        </p:nvSpPr>
        <p:spPr>
          <a:xfrm>
            <a:off x="2274073" y="2135577"/>
            <a:ext cx="7585544" cy="29930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US" sz="2800" b="1" smtClean="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sz="2400" b="1" smtClean="0">
                <a:solidFill>
                  <a:srgbClr val="FF0000"/>
                </a:solidFill>
                <a:latin typeface="Times New Roman" panose="02020603050405020304" pitchFamily="18" charset="0"/>
                <a:cs typeface="Times New Roman" panose="02020603050405020304" pitchFamily="18" charset="0"/>
              </a:rPr>
              <a:t>GIÁO DỤC NẾP SỐNG VĂN MINH THANH LỊCH</a:t>
            </a:r>
          </a:p>
          <a:p>
            <a:pPr algn="ctr">
              <a:lnSpc>
                <a:spcPct val="150000"/>
              </a:lnSpc>
            </a:pPr>
            <a:r>
              <a:rPr lang="en-US" sz="2000" b="1" smtClean="0">
                <a:solidFill>
                  <a:srgbClr val="00B0F0"/>
                </a:solidFill>
                <a:latin typeface="Times New Roman" panose="02020603050405020304" pitchFamily="18" charset="0"/>
                <a:cs typeface="Times New Roman" panose="02020603050405020304" pitchFamily="18" charset="0"/>
              </a:rPr>
              <a:t>Đề </a:t>
            </a:r>
            <a:r>
              <a:rPr lang="en-US" sz="2000" b="1">
                <a:solidFill>
                  <a:srgbClr val="00B0F0"/>
                </a:solidFill>
                <a:latin typeface="Times New Roman" panose="02020603050405020304" pitchFamily="18" charset="0"/>
                <a:cs typeface="Times New Roman" panose="02020603050405020304" pitchFamily="18" charset="0"/>
              </a:rPr>
              <a:t>tài</a:t>
            </a:r>
            <a:r>
              <a:rPr lang="en-US" sz="2000" b="1">
                <a:solidFill>
                  <a:srgbClr val="00B0F0"/>
                </a:solidFill>
                <a:latin typeface="Times New Roman" panose="02020603050405020304" pitchFamily="18" charset="0"/>
                <a:cs typeface="Times New Roman" panose="02020603050405020304" pitchFamily="18" charset="0"/>
              </a:rPr>
              <a:t>: </a:t>
            </a:r>
            <a:r>
              <a:rPr lang="en-US" sz="2000" b="1" smtClean="0">
                <a:solidFill>
                  <a:srgbClr val="00B0F0"/>
                </a:solidFill>
                <a:latin typeface="Times New Roman" panose="02020603050405020304" pitchFamily="18" charset="0"/>
                <a:cs typeface="Times New Roman" panose="02020603050405020304" pitchFamily="18" charset="0"/>
              </a:rPr>
              <a:t>Trang phục gọn gàng, sạch sẽ</a:t>
            </a:r>
            <a:endParaRPr lang="en-US" sz="2000" b="1" smtClean="0">
              <a:solidFill>
                <a:srgbClr val="00B0F0"/>
              </a:solidFill>
              <a:latin typeface="Times New Roman" panose="02020603050405020304" pitchFamily="18" charset="0"/>
              <a:cs typeface="Times New Roman" panose="02020603050405020304" pitchFamily="18" charset="0"/>
            </a:endParaRPr>
          </a:p>
          <a:p>
            <a:pPr algn="ctr"/>
            <a:r>
              <a:rPr lang="en-US" sz="2000" b="1" smtClean="0">
                <a:solidFill>
                  <a:srgbClr val="7030A0"/>
                </a:solidFill>
                <a:latin typeface="Times New Roman" panose="02020603050405020304" pitchFamily="18" charset="0"/>
                <a:cs typeface="Times New Roman" panose="02020603050405020304" pitchFamily="18" charset="0"/>
              </a:rPr>
              <a:t>Lứa tuổi: 5-6 tuổi</a:t>
            </a:r>
            <a:endParaRPr lang="en-US" sz="2000" b="1">
              <a:solidFill>
                <a:srgbClr val="7030A0"/>
              </a:solidFill>
              <a:latin typeface="Times New Roman" panose="02020603050405020304" pitchFamily="18" charset="0"/>
              <a:cs typeface="Times New Roman" panose="02020603050405020304" pitchFamily="18" charset="0"/>
            </a:endParaRPr>
          </a:p>
          <a:p>
            <a:pPr algn="ctr"/>
            <a:r>
              <a:rPr lang="en-US" sz="2000" b="1">
                <a:solidFill>
                  <a:srgbClr val="FF0000"/>
                </a:solidFill>
                <a:latin typeface="Times New Roman" panose="02020603050405020304" pitchFamily="18" charset="0"/>
                <a:cs typeface="Times New Roman" panose="02020603050405020304" pitchFamily="18" charset="0"/>
              </a:rPr>
              <a:t> </a:t>
            </a:r>
            <a:r>
              <a:rPr lang="en-US" sz="2000" b="1" smtClean="0">
                <a:solidFill>
                  <a:srgbClr val="FF0000"/>
                </a:solidFill>
                <a:latin typeface="Times New Roman" panose="02020603050405020304" pitchFamily="18" charset="0"/>
                <a:cs typeface="Times New Roman" panose="02020603050405020304" pitchFamily="18" charset="0"/>
              </a:rPr>
              <a:t>                                     </a:t>
            </a:r>
            <a:r>
              <a:rPr lang="en-US" sz="2000" b="1" smtClean="0">
                <a:solidFill>
                  <a:srgbClr val="00B050"/>
                </a:solidFill>
                <a:latin typeface="Times New Roman" panose="02020603050405020304" pitchFamily="18" charset="0"/>
                <a:cs typeface="Times New Roman" panose="02020603050405020304" pitchFamily="18" charset="0"/>
              </a:rPr>
              <a:t>Giáo viên thực hiện: Nguyễn Thị Vân</a:t>
            </a:r>
          </a:p>
          <a:p>
            <a:pPr algn="ctr"/>
            <a:endParaRPr lang="en-US" sz="2000" b="1">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178318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arn(inVertical)">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barn(inVertical)">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barn(inVertical)">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additive="base">
                                        <p:cTn id="3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73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730" y="524427"/>
            <a:ext cx="8092228" cy="53628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48" y="179534"/>
            <a:ext cx="810047" cy="755380"/>
          </a:xfrm>
          <a:prstGeom prst="rect">
            <a:avLst/>
          </a:prstGeom>
        </p:spPr>
      </p:pic>
    </p:spTree>
    <p:extLst>
      <p:ext uri="{BB962C8B-B14F-4D97-AF65-F5344CB8AC3E}">
        <p14:creationId xmlns:p14="http://schemas.microsoft.com/office/powerpoint/2010/main" val="995790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7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210" y="522713"/>
            <a:ext cx="8591580" cy="560705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48" y="179534"/>
            <a:ext cx="810047" cy="755380"/>
          </a:xfrm>
          <a:prstGeom prst="rect">
            <a:avLst/>
          </a:prstGeom>
        </p:spPr>
      </p:pic>
    </p:spTree>
    <p:extLst>
      <p:ext uri="{BB962C8B-B14F-4D97-AF65-F5344CB8AC3E}">
        <p14:creationId xmlns:p14="http://schemas.microsoft.com/office/powerpoint/2010/main" val="29692551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7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890" y="472411"/>
            <a:ext cx="8463103" cy="562803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48" y="179534"/>
            <a:ext cx="810047" cy="755380"/>
          </a:xfrm>
          <a:prstGeom prst="rect">
            <a:avLst/>
          </a:prstGeom>
        </p:spPr>
      </p:pic>
    </p:spTree>
    <p:extLst>
      <p:ext uri="{BB962C8B-B14F-4D97-AF65-F5344CB8AC3E}">
        <p14:creationId xmlns:p14="http://schemas.microsoft.com/office/powerpoint/2010/main" val="26402322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7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030" y="695112"/>
            <a:ext cx="8359050" cy="59410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48" y="179534"/>
            <a:ext cx="810047" cy="755380"/>
          </a:xfrm>
          <a:prstGeom prst="rect">
            <a:avLst/>
          </a:prstGeom>
        </p:spPr>
      </p:pic>
    </p:spTree>
    <p:extLst>
      <p:ext uri="{BB962C8B-B14F-4D97-AF65-F5344CB8AC3E}">
        <p14:creationId xmlns:p14="http://schemas.microsoft.com/office/powerpoint/2010/main" val="7342008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5" name="Picture 4"/>
          <p:cNvPicPr>
            <a:picLocks noChangeAspect="1"/>
          </p:cNvPicPr>
          <p:nvPr/>
        </p:nvPicPr>
        <p:blipFill>
          <a:blip r:embed="rId3"/>
          <a:stretch>
            <a:fillRect/>
          </a:stretch>
        </p:blipFill>
        <p:spPr>
          <a:xfrm>
            <a:off x="19250" y="11857"/>
            <a:ext cx="12193057" cy="6858594"/>
          </a:xfrm>
          <a:prstGeom prst="rect">
            <a:avLst/>
          </a:prstGeom>
        </p:spPr>
      </p:pic>
      <p:sp>
        <p:nvSpPr>
          <p:cNvPr id="9" name="Rounded Rectangle 8"/>
          <p:cNvSpPr/>
          <p:nvPr/>
        </p:nvSpPr>
        <p:spPr>
          <a:xfrm>
            <a:off x="4643046" y="443103"/>
            <a:ext cx="2632509" cy="930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4643046" y="465055"/>
            <a:ext cx="2555507" cy="830997"/>
          </a:xfrm>
          <a:prstGeom prst="rect">
            <a:avLst/>
          </a:prstGeom>
          <a:noFill/>
        </p:spPr>
        <p:txBody>
          <a:bodyPr wrap="square" rtlCol="0">
            <a:spAutoFit/>
          </a:bodyPr>
          <a:lstStyle/>
          <a:p>
            <a:r>
              <a:rPr lang="en-US" sz="4800" b="1" smtClean="0">
                <a:solidFill>
                  <a:srgbClr val="FF0000"/>
                </a:solidFill>
                <a:latin typeface="Times New Roman" panose="02020603050405020304" pitchFamily="18" charset="0"/>
                <a:cs typeface="Times New Roman" panose="02020603050405020304" pitchFamily="18" charset="0"/>
              </a:rPr>
              <a:t>Giáo dục </a:t>
            </a:r>
            <a:endParaRPr lang="en-US" sz="4800" b="1">
              <a:solidFill>
                <a:srgbClr val="FF000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48" y="179534"/>
            <a:ext cx="810047" cy="755380"/>
          </a:xfrm>
          <a:prstGeom prst="rect">
            <a:avLst/>
          </a:prstGeom>
        </p:spPr>
      </p:pic>
      <p:sp>
        <p:nvSpPr>
          <p:cNvPr id="13" name="TextBox 12"/>
          <p:cNvSpPr txBox="1"/>
          <p:nvPr/>
        </p:nvSpPr>
        <p:spPr>
          <a:xfrm>
            <a:off x="2425566" y="2098307"/>
            <a:ext cx="7276699" cy="3272590"/>
          </a:xfrm>
          <a:prstGeom prst="rect">
            <a:avLst/>
          </a:prstGeom>
          <a:noFill/>
        </p:spPr>
        <p:txBody>
          <a:bodyPr wrap="square" rtlCol="0">
            <a:spAutoFit/>
          </a:bodyPr>
          <a:lstStyle/>
          <a:p>
            <a:endParaRPr lang="en-US">
              <a:solidFill>
                <a:prstClr val="black"/>
              </a:solidFill>
            </a:endParaRPr>
          </a:p>
        </p:txBody>
      </p:sp>
      <p:sp>
        <p:nvSpPr>
          <p:cNvPr id="14" name="TextBox 13"/>
          <p:cNvSpPr txBox="1"/>
          <p:nvPr/>
        </p:nvSpPr>
        <p:spPr>
          <a:xfrm>
            <a:off x="1186004" y="1613345"/>
            <a:ext cx="9257407" cy="4524315"/>
          </a:xfrm>
          <a:prstGeom prst="rect">
            <a:avLst/>
          </a:prstGeom>
          <a:noFill/>
        </p:spPr>
        <p:txBody>
          <a:bodyPr wrap="square" rtlCol="0">
            <a:spAutoFit/>
          </a:bodyPr>
          <a:lstStyle/>
          <a:p>
            <a:r>
              <a:rPr lang="vi-VN" sz="3200">
                <a:solidFill>
                  <a:srgbClr val="333333"/>
                </a:solidFill>
                <a:latin typeface="Times New Roman" panose="02020603050405020304" pitchFamily="18" charset="0"/>
              </a:rPr>
              <a:t>Để giữ cho quần áo luôn sạch sẽ, gọn gàng thì các con hãy giữ vệ sinh chân tay, cơ thể luôn sạch sẽ, không bôi bẩn lên quần áo, khi ăn thì phải ăn từ tốn không để thức ăn rơi vào quần áo, biết gấp, treo quần áo gọn gàng. Và hàng ngày các con hãy tự mình chuẩn bị và mặc quần áo nhé. Các con ạ! Mặc trang phục gọn gàng sạch sẽ, phù hợp thời tiết giúp các con xinh đẹp, khỏe mạnh và đáng yêu, cũng là thể hiện nếp sống thanh lịch văn minh của người Hà Nội nhé.</a:t>
            </a:r>
            <a:endParaRPr lang="en-US" sz="32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72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barn(inVertical)">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3645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1000"/>
                                        <p:tgtEl>
                                          <p:spTgt spid="44034"/>
                                        </p:tgtEl>
                                      </p:cBhvr>
                                    </p:animEffect>
                                    <p:anim calcmode="lin" valueType="num">
                                      <p:cBhvr>
                                        <p:cTn id="8" dur="1000" fill="hold"/>
                                        <p:tgtEl>
                                          <p:spTgt spid="44034"/>
                                        </p:tgtEl>
                                        <p:attrNameLst>
                                          <p:attrName>ppt_x</p:attrName>
                                        </p:attrNameLst>
                                      </p:cBhvr>
                                      <p:tavLst>
                                        <p:tav tm="0">
                                          <p:val>
                                            <p:strVal val="#ppt_x"/>
                                          </p:val>
                                        </p:tav>
                                        <p:tav tm="100000">
                                          <p:val>
                                            <p:strVal val="#ppt_x"/>
                                          </p:val>
                                        </p:tav>
                                      </p:tavLst>
                                    </p:anim>
                                    <p:anim calcmode="lin" valueType="num">
                                      <p:cBhvr>
                                        <p:cTn id="9" dur="1000" fill="hold"/>
                                        <p:tgtEl>
                                          <p:spTgt spid="440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2.7|1.1|8.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166</Words>
  <Application>Microsoft Office PowerPoint</Application>
  <PresentationFormat>Widescreen</PresentationFormat>
  <Paragraphs>9</Paragraphs>
  <Slides>7</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vt:i4>
      </vt:variant>
    </vt:vector>
  </HeadingPairs>
  <TitlesOfParts>
    <vt:vector size="15" baseType="lpstr">
      <vt:lpstr>Arial</vt:lpstr>
      <vt:lpstr>Calibri</vt:lpstr>
      <vt:lpstr>Calibri Light</vt:lpstr>
      <vt:lpstr>Times New Roman</vt:lpstr>
      <vt:lpstr>1_Office Theme</vt:lpstr>
      <vt:lpstr>2_Office Theme</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20</cp:revision>
  <dcterms:created xsi:type="dcterms:W3CDTF">2022-10-20T13:44:39Z</dcterms:created>
  <dcterms:modified xsi:type="dcterms:W3CDTF">2022-12-10T02:21:54Z</dcterms:modified>
</cp:coreProperties>
</file>