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3017" y="0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sz="20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14" y="946929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597" y="2650893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416" y="3158069"/>
            <a:ext cx="694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Làm nghề như bố”</a:t>
            </a:r>
          </a:p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Mẫu giáo bé</a:t>
            </a:r>
          </a:p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8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6686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</a:t>
            </a:r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smtClean="0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</a:t>
            </a:r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làm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vai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gì?Còn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như một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vầng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trăng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mũi có lưỡi có răng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không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mồm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nông gần gũi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sớm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hôm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năng hễ thấy cỏ liền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cắt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ngay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 smtClean="0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kêu: Thích! Thích</a:t>
            </a:r>
            <a:endParaRPr lang="en-US" sz="48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239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26</cp:revision>
  <dcterms:created xsi:type="dcterms:W3CDTF">2022-11-13T04:05:14Z</dcterms:created>
  <dcterms:modified xsi:type="dcterms:W3CDTF">2022-11-21T14:39:52Z</dcterms:modified>
</cp:coreProperties>
</file>