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68" r:id="rId5"/>
    <p:sldId id="274" r:id="rId6"/>
    <p:sldId id="269" r:id="rId7"/>
    <p:sldId id="271" r:id="rId8"/>
    <p:sldId id="272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333FF"/>
    <a:srgbClr val="FF0000"/>
    <a:srgbClr val="0033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2909" autoAdjust="0"/>
  </p:normalViewPr>
  <p:slideViewPr>
    <p:cSldViewPr>
      <p:cViewPr varScale="1">
        <p:scale>
          <a:sx n="72" d="100"/>
          <a:sy n="72" d="100"/>
        </p:scale>
        <p:origin x="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5+ Hình Nền Powerpoint Đẹp, Hấp Dẫn Như Lực Hút Trái Đ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088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  <a:endParaRPr lang="en-US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911226"/>
            <a:ext cx="1174651" cy="1174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6524" y="3090970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48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2900" y="3658173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Làm bác sĩ”</a:t>
            </a:r>
          </a:p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Hòa</a:t>
            </a:r>
            <a:endParaRPr lang="en-US" sz="28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4186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  <a:endParaRPr lang="en-US" sz="24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7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34" y="3517"/>
            <a:ext cx="913931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2438401"/>
            <a:ext cx="62135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bạn nhỏ làm 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gì?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9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34" y="3517"/>
            <a:ext cx="913931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1" y="2687702"/>
            <a:ext cx="6130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24237720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34" y="3517"/>
            <a:ext cx="913931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2170" y="2539743"/>
            <a:ext cx="7508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đi nắng không đội nón (mũ) thì sẽ bị làm sao?</a:t>
            </a:r>
          </a:p>
        </p:txBody>
      </p:sp>
    </p:spTree>
    <p:extLst>
      <p:ext uri="{BB962C8B-B14F-4D97-AF65-F5344CB8AC3E}">
        <p14:creationId xmlns:p14="http://schemas.microsoft.com/office/powerpoint/2010/main" val="170344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34" y="3517"/>
            <a:ext cx="913931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9882" y="2590801"/>
            <a:ext cx="5931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bị ốm (bệnh) cần phải</a:t>
            </a:r>
          </a:p>
          <a:p>
            <a:pPr algn="ctr"/>
            <a:r>
              <a:rPr lang="en-US" sz="4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gì?</a:t>
            </a:r>
          </a:p>
        </p:txBody>
      </p:sp>
    </p:spTree>
    <p:extLst>
      <p:ext uri="{BB962C8B-B14F-4D97-AF65-F5344CB8AC3E}">
        <p14:creationId xmlns:p14="http://schemas.microsoft.com/office/powerpoint/2010/main" val="331945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đẹp cho PowerPoint với những đóa hoa lan | Flower backgrounds,  Flower background wallpaper, Poster backgroun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"/>
            <a:ext cx="90678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1" y="2057400"/>
            <a:ext cx="5535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</p:spTree>
    <p:extLst>
      <p:ext uri="{BB962C8B-B14F-4D97-AF65-F5344CB8AC3E}">
        <p14:creationId xmlns:p14="http://schemas.microsoft.com/office/powerpoint/2010/main" val="3282073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00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4045" y="1618421"/>
            <a:ext cx="7889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mẹ ngồi yên lặng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Để “ bác sĩ” khám cho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ho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62400" y="92076"/>
            <a:ext cx="4299014" cy="109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0701" y="255064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bác sĩ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126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12" y="0"/>
            <a:ext cx="9200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170" y="1614268"/>
            <a:ext cx="9032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ngọt chứ  không đắng</a:t>
            </a:r>
            <a:b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Phải uống với nước sôi</a:t>
            </a:r>
            <a:b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tiêm thì đau lắm</a:t>
            </a:r>
            <a:b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lại khóc nhè thôi</a:t>
            </a:r>
            <a:endParaRPr lang="en-US" sz="54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283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12" y="0"/>
            <a:ext cx="9200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1" y="1417639"/>
            <a:ext cx="81182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bỗng hỏi “ bác sĩ”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mũi uống thuốc gì?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“Bác sĩ” chừng hiểu ý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Uống sữa với bánh mỳ!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9470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7034"/>
            <a:ext cx="91440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5478" y="3124200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17729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9144000" cy="6845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177272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43202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mặc áo trắng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thập xinh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 cho chúng mình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mau lành bệnh.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là ai?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5533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ọc thơ: Làm bác sĩ - Tiếng Việt lớp 1 [OLM.VN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58" y="0"/>
            <a:ext cx="9180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1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1524000" y="56637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5867400" y="282323"/>
            <a:ext cx="9144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524000" y="7034"/>
            <a:ext cx="4114800" cy="17455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mẹ ngồi yên lặng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“bác sĩ” khám cho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66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1438154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1524000" y="7034"/>
            <a:ext cx="4114800" cy="17455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ho.</a:t>
            </a:r>
            <a:endParaRPr lang="en-US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66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524001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914400" cy="9144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4000" y="7034"/>
            <a:ext cx="5410200" cy="21265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ngọt chứ không đắng</a:t>
            </a:r>
            <a: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uống với nước sôi</a:t>
            </a:r>
            <a: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5105400"/>
            <a:ext cx="3733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tiêm thì đau lắm</a:t>
            </a: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lại khóc nhè thôi.</a:t>
            </a:r>
            <a:endParaRPr lang="en-US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1524000" y="1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6858001" y="-1524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7803"/>
            <a:ext cx="914400" cy="9144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24000" y="7034"/>
            <a:ext cx="5410200" cy="21265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bỗng hỏi “bác sĩ”:</a:t>
            </a: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Sổ mũi uống thuốc gì?</a:t>
            </a: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“Bác sĩ” chừng hiểu ý:</a:t>
            </a: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Uống sữa với bánh mì!</a:t>
            </a:r>
            <a:endParaRPr lang="en-US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uyển chọn những khung PowerPoint đẹp nhất 2022 - Fptshop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345"/>
            <a:ext cx="9144000" cy="69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9360" y="1589649"/>
            <a:ext cx="44369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</a:t>
            </a:r>
          </a:p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bài thơ</a:t>
            </a:r>
          </a:p>
        </p:txBody>
      </p:sp>
    </p:spTree>
    <p:extLst>
      <p:ext uri="{BB962C8B-B14F-4D97-AF65-F5344CB8AC3E}">
        <p14:creationId xmlns:p14="http://schemas.microsoft.com/office/powerpoint/2010/main" val="3203540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176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KHANH PRO</cp:lastModifiedBy>
  <cp:revision>47</cp:revision>
  <dcterms:created xsi:type="dcterms:W3CDTF">2008-12-13T23:59:25Z</dcterms:created>
  <dcterms:modified xsi:type="dcterms:W3CDTF">2022-11-29T14:08:22Z</dcterms:modified>
</cp:coreProperties>
</file>