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sldIdLst>
    <p:sldId id="256" r:id="rId5"/>
    <p:sldId id="258" r:id="rId6"/>
    <p:sldId id="433" r:id="rId7"/>
    <p:sldId id="415" r:id="rId8"/>
    <p:sldId id="455" r:id="rId9"/>
    <p:sldId id="445" r:id="rId10"/>
    <p:sldId id="265" r:id="rId11"/>
    <p:sldId id="435" r:id="rId12"/>
    <p:sldId id="428" r:id="rId13"/>
    <p:sldId id="437" r:id="rId14"/>
    <p:sldId id="438" r:id="rId15"/>
    <p:sldId id="274" r:id="rId16"/>
    <p:sldId id="440" r:id="rId17"/>
    <p:sldId id="275" r:id="rId18"/>
    <p:sldId id="279" r:id="rId19"/>
    <p:sldId id="452" r:id="rId20"/>
    <p:sldId id="453" r:id="rId21"/>
    <p:sldId id="451" r:id="rId22"/>
    <p:sldId id="456" r:id="rId23"/>
    <p:sldId id="443" r:id="rId24"/>
    <p:sldId id="454" r:id="rId25"/>
    <p:sldId id="44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CCFF99"/>
    <a:srgbClr val="FFFF99"/>
    <a:srgbClr val="0033CC"/>
    <a:srgbClr val="FF33CC"/>
    <a:srgbClr val="FFCCFF"/>
    <a:srgbClr val="333300"/>
    <a:srgbClr val="FF5050"/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33" autoAdjust="0"/>
  </p:normalViewPr>
  <p:slideViewPr>
    <p:cSldViewPr>
      <p:cViewPr varScale="1">
        <p:scale>
          <a:sx n="59" d="100"/>
          <a:sy n="59" d="100"/>
        </p:scale>
        <p:origin x="61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4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9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1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6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3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4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9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6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8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6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1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6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1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5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5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5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0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1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9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4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8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2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3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2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0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35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2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3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4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28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7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5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04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1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3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0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7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3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4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8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1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28603-A1C6-4DB8-84B8-292ED0482E16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1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2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185" y="228601"/>
            <a:ext cx="6080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ĐÀO TẠO QUẬN LONG BIÊN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0132" y="2492896"/>
            <a:ext cx="820891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it-IT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 8 đối tượng ra 2 phần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bằng các cách khác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Hoài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E45BC8-F544-4F9D-B59B-96D9B5F76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911659"/>
            <a:ext cx="1531248" cy="158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2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159897" y="3357562"/>
            <a:ext cx="5345993" cy="3348038"/>
          </a:xfrm>
          <a:prstGeom prst="rect">
            <a:avLst/>
          </a:prstGeom>
          <a:solidFill>
            <a:srgbClr val="99FF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21972" y="3352800"/>
            <a:ext cx="3225257" cy="3352800"/>
          </a:xfrm>
          <a:prstGeom prst="rect">
            <a:avLst/>
          </a:prstGeom>
          <a:solidFill>
            <a:srgbClr val="99FF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868386" y="2636912"/>
            <a:ext cx="2795567" cy="6438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1" idx="0"/>
          </p:cNvCxnSpPr>
          <p:nvPr/>
        </p:nvCxnSpPr>
        <p:spPr>
          <a:xfrm>
            <a:off x="5663953" y="2636912"/>
            <a:ext cx="2168941" cy="7206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3786629" y="5046860"/>
            <a:ext cx="152518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0" b="1" dirty="0">
                <a:solidFill>
                  <a:srgbClr val="B01299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2000" dirty="0">
              <a:solidFill>
                <a:srgbClr val="B012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9343973" y="5046860"/>
            <a:ext cx="122413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0" b="1" dirty="0">
                <a:solidFill>
                  <a:srgbClr val="B01299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2000" dirty="0">
              <a:solidFill>
                <a:srgbClr val="B012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9252033" y="405979"/>
            <a:ext cx="122413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dirty="0">
                <a:solidFill>
                  <a:srgbClr val="0000FF"/>
                </a:solidFill>
                <a:latin typeface=".VnAvant" pitchFamily="34" charset="0"/>
                <a:cs typeface="Arial" pitchFamily="34" charset="0"/>
              </a:rPr>
              <a:t>8</a:t>
            </a:r>
            <a:endParaRPr lang="en-US" sz="15000" dirty="0">
              <a:solidFill>
                <a:srgbClr val="0000FF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39857" y="476672"/>
            <a:ext cx="8915400" cy="216024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770816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686988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3551084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415180" y="95708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367512" y="96782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303616" y="95729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7220414" y="950869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162384" y="93539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9279271" y="444450"/>
            <a:ext cx="1226618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00" b="1" dirty="0">
                <a:solidFill>
                  <a:srgbClr val="0000FF"/>
                </a:solidFill>
                <a:latin typeface=".VnAvant" pitchFamily="34" charset="0"/>
              </a:rPr>
              <a:t>8</a:t>
            </a:r>
            <a:endParaRPr lang="vi-VN" sz="14500" b="1" dirty="0">
              <a:solidFill>
                <a:srgbClr val="0000FF"/>
              </a:solidFill>
            </a:endParaRPr>
          </a:p>
        </p:txBody>
      </p:sp>
      <p:pic>
        <p:nvPicPr>
          <p:cNvPr id="4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968797" y="509820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162384" y="364502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926718" y="364502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671773" y="504686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3813707" y="378640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671773" y="364502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802551" y="378592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770816" y="380406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45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036E-6 L 0.0007 0.38414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91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036E-6 L 0.01059 0.3841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91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99815E-6 L 0.02639 0.3883 " pathEditMode="relative" rAng="0" ptsTypes="AA">
                                      <p:cBhvr>
                                        <p:cTn id="1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19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99815E-6 L 0.13663 0.3883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1940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8.69565E-7 L 0.16632 0.37627 " pathEditMode="relative" rAng="0" ptsTypes="AA">
                                      <p:cBhvr>
                                        <p:cTn id="16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16" y="1880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9815E-6 L 0.21354 0.37789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1889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07123E-6 L -0.16233 0.58857 " pathEditMode="relative" rAng="0" ptsTypes="AA">
                                      <p:cBhvr>
                                        <p:cTn id="2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2941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99815E-6 L -0.10781 0.58765 " pathEditMode="relative" rAng="0" ptsTypes="AA">
                                      <p:cBhvr>
                                        <p:cTn id="2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9" y="293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296 L 0.00139 -0.44727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20883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2706 L -0.01181 -0.44219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-20768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2706 L -0.02587 -0.44658 " pathEditMode="relative" rAng="0" ptsTypes="AA">
                                      <p:cBhvr>
                                        <p:cTn id="1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-209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323 L -0.14341 -0.41882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-2079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1365 L -0.17743 -0.41559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-20097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82794E-7 L -0.21268 -0.41235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-20629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6.47549E-8 L 0.16545 -0.62211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-31105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5 -0.01873 L 0.13299 -0.6376 " pathEditMode="relative" rAng="0" ptsTypes="AA">
                                      <p:cBhvr>
                                        <p:cTn id="1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30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75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375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75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375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75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375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5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375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75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375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75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375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75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375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75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375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29" grpId="0"/>
      <p:bldP spid="29" grpId="1"/>
      <p:bldP spid="30" grpId="0"/>
      <p:bldP spid="30" grpId="1"/>
      <p:bldP spid="35" grpId="0"/>
      <p:bldP spid="35" grpId="1"/>
      <p:bldP spid="35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073361" y="3426607"/>
            <a:ext cx="4481897" cy="3311798"/>
          </a:xfrm>
          <a:prstGeom prst="rect">
            <a:avLst/>
          </a:prstGeom>
          <a:solidFill>
            <a:srgbClr val="99FF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39858" y="3357562"/>
            <a:ext cx="4235563" cy="3311798"/>
          </a:xfrm>
          <a:prstGeom prst="rect">
            <a:avLst/>
          </a:prstGeom>
          <a:solidFill>
            <a:srgbClr val="99FF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885737" y="2685999"/>
            <a:ext cx="2795567" cy="6438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711325" y="2660352"/>
            <a:ext cx="2600989" cy="7206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3024037" y="5031581"/>
            <a:ext cx="152518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0" b="1" dirty="0">
                <a:latin typeface="Arial" pitchFamily="34" charset="0"/>
                <a:cs typeface="Arial" pitchFamily="34" charset="0"/>
              </a:rPr>
              <a:t>4</a:t>
            </a:r>
            <a:endParaRPr lang="en-US" sz="1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764905" y="5013461"/>
            <a:ext cx="122413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0" b="1" dirty="0">
                <a:latin typeface="Arial" pitchFamily="34" charset="0"/>
                <a:cs typeface="Arial" pitchFamily="34" charset="0"/>
              </a:rPr>
              <a:t>4</a:t>
            </a:r>
            <a:endParaRPr lang="en-US" sz="1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9252033" y="405979"/>
            <a:ext cx="122413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dirty="0">
                <a:solidFill>
                  <a:srgbClr val="0000FF"/>
                </a:solidFill>
                <a:latin typeface=".VnAvant" pitchFamily="34" charset="0"/>
                <a:cs typeface="Arial" pitchFamily="34" charset="0"/>
              </a:rPr>
              <a:t>8</a:t>
            </a:r>
            <a:endParaRPr lang="en-US" sz="15000" dirty="0">
              <a:solidFill>
                <a:srgbClr val="0000FF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39857" y="476672"/>
            <a:ext cx="8915400" cy="216024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770816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686988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3551084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415180" y="95708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367512" y="96782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303616" y="95729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7220414" y="950869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162384" y="93539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9279271" y="444450"/>
            <a:ext cx="1226618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00" b="1" dirty="0">
                <a:solidFill>
                  <a:srgbClr val="0000FF"/>
                </a:solidFill>
                <a:latin typeface=".VnAvant" pitchFamily="34" charset="0"/>
              </a:rPr>
              <a:t>8</a:t>
            </a:r>
            <a:endParaRPr lang="vi-VN" sz="14500" b="1" dirty="0">
              <a:solidFill>
                <a:srgbClr val="0000FF"/>
              </a:solidFill>
            </a:endParaRPr>
          </a:p>
        </p:txBody>
      </p:sp>
      <p:pic>
        <p:nvPicPr>
          <p:cNvPr id="4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376973" y="414908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840765" y="4146867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7332857" y="4143465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9432053" y="4143077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298489" y="414908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847228" y="4143465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3834120" y="4146867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822892" y="414908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62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036E-6 L 0.0007 0.4574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28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036E-6 L 0.01059 0.4574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228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99815E-6 L 0.01841 0.4616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" y="2308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019E-7 L 0.02639 0.4583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229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3876E-6 L 0.1033 0.4463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2231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019E-7 L 0.11111 0.4479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2238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6716E-6 L 0.11337 0.4488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2243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99815E-6 L 0.12049 0.451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4" y="22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0.00671 L -0.01007 -0.48544 " pathEditMode="relative" rAng="0" ptsTypes="AA">
                                      <p:cBhvr>
                                        <p:cTn id="133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23936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61887E-6 L -0.0158 -0.48242 " pathEditMode="relative" rAng="0" ptsTypes="AA">
                                      <p:cBhvr>
                                        <p:cTn id="135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-24121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0624 L -0.03282 -0.48451 " pathEditMode="relative" rAng="0" ptsTypes="AA">
                                      <p:cBhvr>
                                        <p:cTn id="137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" y="-23913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00578 L -0.04444 -0.4882 " pathEditMode="relative" rAng="0" ptsTypes="AA">
                                      <p:cBhvr>
                                        <p:cTn id="139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-24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31082E-6 L -0.10086 -0.47872 " pathEditMode="relative" rAng="0" ptsTypes="AA">
                                      <p:cBhvr>
                                        <p:cTn id="143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-23936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58834E-6 L -0.11025 -0.48242 " pathEditMode="relative" rAng="0" ptsTypes="AA">
                                      <p:cBhvr>
                                        <p:cTn id="145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24121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1887E-6 L -0.11806 -0.48242 " pathEditMode="relative" rAng="0" ptsTypes="AA">
                                      <p:cBhvr>
                                        <p:cTn id="147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24121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23 -0.01619 L -0.13889 -0.48335 " pathEditMode="relative" rAng="0" ptsTypes="AA">
                                      <p:cBhvr>
                                        <p:cTn id="149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-23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29" grpId="0"/>
      <p:bldP spid="29" grpId="1"/>
      <p:bldP spid="30" grpId="0"/>
      <p:bldP spid="30" grpId="1"/>
      <p:bldP spid="35" grpId="0"/>
      <p:bldP spid="3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5600" y="2151729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547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Oval 2"/>
          <p:cNvSpPr>
            <a:spLocks noChangeArrowheads="1"/>
          </p:cNvSpPr>
          <p:nvPr/>
        </p:nvSpPr>
        <p:spPr bwMode="auto">
          <a:xfrm>
            <a:off x="4947499" y="2338822"/>
            <a:ext cx="2226654" cy="2066528"/>
          </a:xfrm>
          <a:prstGeom prst="ellips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600" b="1" dirty="0">
                <a:solidFill>
                  <a:srgbClr val="0000FF"/>
                </a:solidFill>
                <a:latin typeface=".VnAvant" pitchFamily="34" charset="0"/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05654" y="164560"/>
            <a:ext cx="2885430" cy="307471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7828" y="556217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 Narrow" pitchFamily="34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82972" y="552218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 Narrow" pitchFamily="34" charset="0"/>
              </a:rPr>
              <a:t>7</a:t>
            </a:r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 rot="5400000" flipH="1">
            <a:off x="4805220" y="2084029"/>
            <a:ext cx="284559" cy="61637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542965" y="182382"/>
            <a:ext cx="2885430" cy="3074714"/>
          </a:xfrm>
          <a:prstGeom prst="rect">
            <a:avLst/>
          </a:prstGeom>
          <a:solidFill>
            <a:srgbClr val="99FF3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75138" y="566283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 Narrow" pitchFamily="34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420282" y="580106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 Narrow" pitchFamily="34" charset="0"/>
              </a:rPr>
              <a:t>6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rot="5400000" flipH="1" flipV="1">
            <a:off x="7065322" y="2090739"/>
            <a:ext cx="284560" cy="64689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715354" y="3612647"/>
            <a:ext cx="2885430" cy="3074714"/>
          </a:xfrm>
          <a:prstGeom prst="rect">
            <a:avLst/>
          </a:prstGeom>
          <a:solidFill>
            <a:srgbClr val="99FF3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47528" y="4004304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 Narrow" pitchFamily="34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92672" y="4000305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 Narrow" pitchFamily="34" charset="0"/>
              </a:rPr>
              <a:t>5</a:t>
            </a: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 rot="5400000">
            <a:off x="4803483" y="4056919"/>
            <a:ext cx="288032" cy="61637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542061" y="3616646"/>
            <a:ext cx="2885430" cy="307471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74235" y="4008303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 Narrow" pitchFamily="34" charset="0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419379" y="4004304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 Narrow" pitchFamily="34" charset="0"/>
              </a:rPr>
              <a:t>4</a:t>
            </a:r>
          </a:p>
        </p:txBody>
      </p:sp>
      <p:sp>
        <p:nvSpPr>
          <p:cNvPr id="36" name="Line 4"/>
          <p:cNvSpPr>
            <a:spLocks noChangeShapeType="1"/>
          </p:cNvSpPr>
          <p:nvPr/>
        </p:nvSpPr>
        <p:spPr bwMode="auto">
          <a:xfrm rot="5400000" flipV="1">
            <a:off x="6969052" y="4068119"/>
            <a:ext cx="398428" cy="70436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5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nimBg="1"/>
      <p:bldP spid="16" grpId="0" animBg="1"/>
      <p:bldP spid="17" grpId="0"/>
      <p:bldP spid="18" grpId="0"/>
      <p:bldP spid="24" grpId="0" animBg="1"/>
      <p:bldP spid="25" grpId="0" animBg="1"/>
      <p:bldP spid="26" grpId="0"/>
      <p:bldP spid="27" grpId="0"/>
      <p:bldP spid="28" grpId="0" animBg="1"/>
      <p:bldP spid="29" grpId="0" animBg="1"/>
      <p:bldP spid="30" grpId="0"/>
      <p:bldP spid="31" grpId="0"/>
      <p:bldP spid="32" grpId="0" animBg="1"/>
      <p:bldP spid="33" grpId="0" animBg="1"/>
      <p:bldP spid="34" grpId="0"/>
      <p:bldP spid="35" grpId="0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2057400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  <a:p>
            <a:pPr lvl="0" algn="ctr"/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5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4112" y="188640"/>
            <a:ext cx="4114800" cy="3316560"/>
          </a:xfrm>
          <a:prstGeom prst="rect">
            <a:avLst/>
          </a:prstGeom>
          <a:solidFill>
            <a:srgbClr val="CCFF99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3329" y="197079"/>
            <a:ext cx="4114800" cy="3316560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0049" y="3710156"/>
            <a:ext cx="4124696" cy="295920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7456" y="836712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.VnAvant" pitchFamily="34" charset="0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2843" y="1842869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.VnArial Narrow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1340" y="4893347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B050"/>
                </a:solidFill>
                <a:latin typeface=".VnArial Narrow" pitchFamily="34" charset="0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95157" y="5004964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B050"/>
                </a:solidFill>
                <a:latin typeface=".VnArial Narrow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07456" y="4107040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B050"/>
                </a:solidFill>
                <a:latin typeface=".VnAvant" pitchFamily="34" charset="0"/>
              </a:rPr>
              <a:t>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50017" y="1838247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.VnArial Narrow" pitchFamily="34" charset="0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0577" y="1837638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.VnArial Narrow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57233" y="714547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.VnAvant" pitchFamily="34" charset="0"/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76632" y="1855359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.VnArial Narrow" pitchFamily="34" charset="0"/>
              </a:rPr>
              <a:t>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43329" y="3731084"/>
            <a:ext cx="4035920" cy="293827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45387" y="4958106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00FF"/>
                </a:solidFill>
                <a:latin typeface=".VnArial Narrow" pitchFamily="34" charset="0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75930" y="499172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00FF"/>
                </a:solidFill>
                <a:latin typeface=".VnArial Narrow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96673" y="4049597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33CC"/>
                </a:solidFill>
                <a:latin typeface=".VnAvant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1698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 -0.02081 L 0.14965 -0.179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790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-0.03145 L -0.16893 -0.18085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-74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8 -0.03145 L 0.15781 -0.19611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-823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 -0.04186 L -0.16823 -0.18594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1" y="-7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3 -0.02128 L 0.14618 -0.12581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-522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3 -0.00023 L -0.17622 -0.10939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" y="-5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2081 L 0.1625 -0.14153 " pathEditMode="relative" rAng="0" ptsTypes="AA">
                                      <p:cBhvr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5" y="-6036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-0.03145 L -0.17552 -0.13667 " pathEditMode="relative" rAng="0" ptsTypes="AA">
                                      <p:cBhvr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6" y="-5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2" grpId="0"/>
      <p:bldP spid="12" grpId="1"/>
      <p:bldP spid="12" grpId="2"/>
      <p:bldP spid="13" grpId="0"/>
      <p:bldP spid="13" grpId="1"/>
      <p:bldP spid="13" grpId="2"/>
      <p:bldP spid="14" grpId="0"/>
      <p:bldP spid="15" grpId="0"/>
      <p:bldP spid="15" grpId="1"/>
      <p:bldP spid="15" grpId="2"/>
      <p:bldP spid="16" grpId="0" animBg="1"/>
      <p:bldP spid="17" grpId="0"/>
      <p:bldP spid="17" grpId="1"/>
      <p:bldP spid="17" grpId="2"/>
      <p:bldP spid="18" grpId="0"/>
      <p:bldP spid="18" grpId="1"/>
      <p:bldP spid="18" grpId="2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16695_hong-tuoc-02_93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09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-528736" y="1340768"/>
            <a:ext cx="8001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Trß</a:t>
            </a:r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chơi</a:t>
            </a:r>
            <a:endParaRPr lang="en-US" sz="1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4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0" descr="lam nen truoc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sp>
        <p:nvSpPr>
          <p:cNvPr id="77827" name="Rectangle 8"/>
          <p:cNvSpPr>
            <a:spLocks noChangeArrowheads="1"/>
          </p:cNvSpPr>
          <p:nvPr/>
        </p:nvSpPr>
        <p:spPr bwMode="auto">
          <a:xfrm>
            <a:off x="1712913" y="1676400"/>
            <a:ext cx="8229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b="1" dirty="0"/>
              <a:t>                                             </a:t>
            </a:r>
            <a:r>
              <a:rPr lang="pt-BR" sz="7200" b="1" dirty="0"/>
              <a:t>Trò chơi 1: </a:t>
            </a:r>
          </a:p>
          <a:p>
            <a:pPr algn="ctr"/>
            <a:r>
              <a:rPr lang="pt-BR" sz="7200" b="1" dirty="0"/>
              <a:t>   </a:t>
            </a:r>
            <a:r>
              <a:rPr lang="pt-BR" sz="5400" b="1" dirty="0">
                <a:solidFill>
                  <a:srgbClr val="0000FF"/>
                </a:solidFill>
                <a:latin typeface=".VnAvant" pitchFamily="34" charset="0"/>
              </a:rPr>
              <a:t>Nhanh vµ ®óng</a:t>
            </a:r>
            <a:endParaRPr lang="en-US" sz="54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71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7940"/>
            <a:ext cx="12192000" cy="67547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6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5213">
            <a:off x="2297516" y="594739"/>
            <a:ext cx="2457004" cy="218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710" y="3526464"/>
            <a:ext cx="2574134" cy="293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xoa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58251" y="3913179"/>
            <a:ext cx="2859905" cy="27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3489076"/>
            <a:ext cx="2736304" cy="297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50" y="476672"/>
            <a:ext cx="2418578" cy="261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9" y="476672"/>
            <a:ext cx="2736304" cy="261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32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612730" y="262066"/>
            <a:ext cx="8960082" cy="410303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6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3869">
            <a:off x="1595022" y="751782"/>
            <a:ext cx="1281884" cy="17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4730">
            <a:off x="2596044" y="742290"/>
            <a:ext cx="1281885" cy="176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6774">
            <a:off x="3628388" y="712768"/>
            <a:ext cx="1281883" cy="17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3720">
            <a:off x="4858798" y="725801"/>
            <a:ext cx="1281886" cy="17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0111">
            <a:off x="5937448" y="710023"/>
            <a:ext cx="1281884" cy="17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8451">
            <a:off x="7013659" y="676163"/>
            <a:ext cx="1281884" cy="17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9824">
            <a:off x="8164973" y="670453"/>
            <a:ext cx="1281884" cy="17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849331" y="282444"/>
            <a:ext cx="70263" cy="40826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3650479" y="5106162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079956" y="5078171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7281279" y="5109713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8429852" y="5109713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2650493" y="5055858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1614267" y="5072896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4866847" y="5072896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9429813" y="5074012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00FF"/>
                </a:solidFill>
              </a:rPr>
              <a:t>8</a:t>
            </a:r>
          </a:p>
        </p:txBody>
      </p:sp>
      <p:pic>
        <p:nvPicPr>
          <p:cNvPr id="55" name="Picture 54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9824">
            <a:off x="9232402" y="634549"/>
            <a:ext cx="1281886" cy="17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5355930" y="2733997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33CC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7634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09271 -0.3745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5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0.12204 -0.3916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-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2" grpId="1"/>
      <p:bldP spid="22" grpId="2"/>
      <p:bldP spid="23" grpId="0"/>
      <p:bldP spid="23" grpId="1"/>
      <p:bldP spid="23" grpId="2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800" y="1143000"/>
            <a:ext cx="632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8.</a:t>
            </a:r>
          </a:p>
        </p:txBody>
      </p:sp>
    </p:spTree>
    <p:extLst>
      <p:ext uri="{BB962C8B-B14F-4D97-AF65-F5344CB8AC3E}">
        <p14:creationId xmlns:p14="http://schemas.microsoft.com/office/powerpoint/2010/main" val="51509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1739876" y="260648"/>
            <a:ext cx="8748612" cy="331236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 flipH="1">
            <a:off x="3170485" y="302329"/>
            <a:ext cx="45719" cy="32834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Text Box 11"/>
          <p:cNvSpPr txBox="1">
            <a:spLocks noChangeArrowheads="1"/>
          </p:cNvSpPr>
          <p:nvPr/>
        </p:nvSpPr>
        <p:spPr bwMode="auto">
          <a:xfrm>
            <a:off x="3772261" y="5071071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0" b="0" kern="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7" name="Text Box 12"/>
          <p:cNvSpPr txBox="1">
            <a:spLocks noChangeArrowheads="1"/>
          </p:cNvSpPr>
          <p:nvPr/>
        </p:nvSpPr>
        <p:spPr bwMode="auto">
          <a:xfrm>
            <a:off x="5892913" y="5058293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0" b="0" kern="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8" name="Text Box 13"/>
          <p:cNvSpPr txBox="1">
            <a:spLocks noChangeArrowheads="1"/>
          </p:cNvSpPr>
          <p:nvPr/>
        </p:nvSpPr>
        <p:spPr bwMode="auto">
          <a:xfrm>
            <a:off x="7053975" y="5094702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0" b="0" kern="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9" name="Text Box 14"/>
          <p:cNvSpPr txBox="1">
            <a:spLocks noChangeArrowheads="1"/>
          </p:cNvSpPr>
          <p:nvPr/>
        </p:nvSpPr>
        <p:spPr bwMode="auto">
          <a:xfrm>
            <a:off x="8218208" y="5058293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0" b="0" kern="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0" name="Text Box 15"/>
          <p:cNvSpPr txBox="1">
            <a:spLocks noChangeArrowheads="1"/>
          </p:cNvSpPr>
          <p:nvPr/>
        </p:nvSpPr>
        <p:spPr bwMode="auto">
          <a:xfrm>
            <a:off x="2732546" y="5083140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0" b="0" kern="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1" name="Text Box 16"/>
          <p:cNvSpPr txBox="1">
            <a:spLocks noChangeArrowheads="1"/>
          </p:cNvSpPr>
          <p:nvPr/>
        </p:nvSpPr>
        <p:spPr bwMode="auto">
          <a:xfrm>
            <a:off x="1739877" y="5083140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0" b="0" kern="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2" name="Text Box 11"/>
          <p:cNvSpPr txBox="1">
            <a:spLocks noChangeArrowheads="1"/>
          </p:cNvSpPr>
          <p:nvPr/>
        </p:nvSpPr>
        <p:spPr bwMode="auto">
          <a:xfrm>
            <a:off x="4782637" y="5071071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0" b="0" kern="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3" name="Text Box 14"/>
          <p:cNvSpPr txBox="1">
            <a:spLocks noChangeArrowheads="1"/>
          </p:cNvSpPr>
          <p:nvPr/>
        </p:nvSpPr>
        <p:spPr bwMode="auto">
          <a:xfrm>
            <a:off x="9189560" y="5090950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0" b="0" kern="0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3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146" y="459844"/>
            <a:ext cx="857075" cy="14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90" y="416178"/>
            <a:ext cx="869940" cy="144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24" y="493480"/>
            <a:ext cx="857075" cy="14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974" y="487091"/>
            <a:ext cx="857075" cy="14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798" y="477761"/>
            <a:ext cx="857075" cy="14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242" y="527701"/>
            <a:ext cx="857075" cy="14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197" y="538454"/>
            <a:ext cx="857075" cy="14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829" y="527703"/>
            <a:ext cx="857075" cy="14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626178" y="1883367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6682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02188 -0.4763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-0.15903 -0.4726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-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79" grpId="0"/>
      <p:bldP spid="79" grpId="1"/>
      <p:bldP spid="79" grpId="2"/>
      <p:bldP spid="81" grpId="0"/>
      <p:bldP spid="81" grpId="1"/>
      <p:bldP spid="81" grpId="2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8BE293D-AC13-447B-83B3-E2FBEF037DC4}"/>
              </a:ext>
            </a:extLst>
          </p:cNvPr>
          <p:cNvSpPr/>
          <p:nvPr/>
        </p:nvSpPr>
        <p:spPr>
          <a:xfrm>
            <a:off x="2423593" y="116798"/>
            <a:ext cx="7356471" cy="4752362"/>
          </a:xfrm>
          <a:prstGeom prst="ellipse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 descr="xo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5892">
            <a:off x="7601486" y="1921243"/>
            <a:ext cx="1295400" cy="78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xo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5892">
            <a:off x="7142147" y="712296"/>
            <a:ext cx="1295400" cy="78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xo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5892">
            <a:off x="2752076" y="2151439"/>
            <a:ext cx="1295400" cy="78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xo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5892">
            <a:off x="3475192" y="969535"/>
            <a:ext cx="1295400" cy="78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xo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5892">
            <a:off x="4579043" y="598428"/>
            <a:ext cx="1295400" cy="78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xo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5892">
            <a:off x="4270356" y="1987191"/>
            <a:ext cx="1295400" cy="78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xo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5892">
            <a:off x="5690954" y="539130"/>
            <a:ext cx="1295400" cy="78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756864" y="5031822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084553" y="5031822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198453" y="5031822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8269044" y="5099469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674609" y="5031822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646071" y="5072896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859728" y="5061336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9295797" y="5047744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20" name="Picture 7" descr="xo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5892">
            <a:off x="5758967" y="1939952"/>
            <a:ext cx="1295400" cy="78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840198" y="3156064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53088" y="197811"/>
            <a:ext cx="45719" cy="455585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0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54167 -0.3428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26788 -0.3219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3" y="-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6" grpId="0"/>
      <p:bldP spid="16" grpId="1"/>
      <p:bldP spid="16" grpId="2"/>
      <p:bldP spid="21" grpId="0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13"/>
          <p:cNvSpPr>
            <a:spLocks noGrp="1" noChangeArrowheads="1"/>
          </p:cNvSpPr>
          <p:nvPr>
            <p:ph type="title"/>
          </p:nvPr>
        </p:nvSpPr>
        <p:spPr>
          <a:xfrm>
            <a:off x="1871430" y="1124744"/>
            <a:ext cx="8796571" cy="3168352"/>
          </a:xfrm>
        </p:spPr>
        <p:txBody>
          <a:bodyPr>
            <a:noAutofit/>
          </a:bodyPr>
          <a:lstStyle/>
          <a:p>
            <a:pPr eaLnBrk="1" hangingPunct="1"/>
            <a:br>
              <a:rPr lang="en-US" sz="5400" b="1" dirty="0">
                <a:solidFill>
                  <a:srgbClr val="FF00FF"/>
                </a:solidFill>
              </a:rPr>
            </a:br>
            <a:r>
              <a:rPr lang="en-US" sz="6000" b="1" dirty="0" err="1">
                <a:solidFill>
                  <a:srgbClr val="0033CC"/>
                </a:solidFill>
              </a:rPr>
              <a:t>Chúc</a:t>
            </a:r>
            <a:r>
              <a:rPr lang="en-US" sz="6000" b="1" dirty="0">
                <a:solidFill>
                  <a:srgbClr val="0033CC"/>
                </a:solidFill>
              </a:rPr>
              <a:t> </a:t>
            </a:r>
            <a:r>
              <a:rPr lang="en-US" sz="6000" b="1" dirty="0" err="1">
                <a:solidFill>
                  <a:srgbClr val="0033CC"/>
                </a:solidFill>
              </a:rPr>
              <a:t>các</a:t>
            </a:r>
            <a:r>
              <a:rPr lang="en-US" sz="6000" b="1" dirty="0">
                <a:solidFill>
                  <a:srgbClr val="0033CC"/>
                </a:solidFill>
              </a:rPr>
              <a:t> </a:t>
            </a:r>
            <a:r>
              <a:rPr lang="en-US" sz="6000" b="1" dirty="0" err="1">
                <a:solidFill>
                  <a:srgbClr val="0033CC"/>
                </a:solidFill>
              </a:rPr>
              <a:t>bé</a:t>
            </a:r>
            <a:r>
              <a:rPr lang="en-US" sz="6000" b="1" dirty="0">
                <a:solidFill>
                  <a:srgbClr val="0033CC"/>
                </a:solidFill>
              </a:rPr>
              <a:t> </a:t>
            </a:r>
            <a:r>
              <a:rPr lang="en-US" sz="6000" b="1" dirty="0" err="1">
                <a:solidFill>
                  <a:srgbClr val="0033CC"/>
                </a:solidFill>
              </a:rPr>
              <a:t>chăm</a:t>
            </a:r>
            <a:r>
              <a:rPr lang="en-US" sz="6000" b="1" dirty="0">
                <a:solidFill>
                  <a:srgbClr val="0033CC"/>
                </a:solidFill>
              </a:rPr>
              <a:t> </a:t>
            </a:r>
            <a:r>
              <a:rPr lang="en-US" sz="6000" b="1" dirty="0" err="1">
                <a:solidFill>
                  <a:srgbClr val="0033CC"/>
                </a:solidFill>
              </a:rPr>
              <a:t>ngoan,học</a:t>
            </a:r>
            <a:r>
              <a:rPr lang="en-US" sz="6000" b="1" dirty="0">
                <a:solidFill>
                  <a:srgbClr val="0033CC"/>
                </a:solidFill>
              </a:rPr>
              <a:t> </a:t>
            </a:r>
            <a:r>
              <a:rPr lang="en-US" sz="6000" b="1" dirty="0" err="1">
                <a:solidFill>
                  <a:srgbClr val="0033CC"/>
                </a:solidFill>
              </a:rPr>
              <a:t>giỏi</a:t>
            </a:r>
            <a:r>
              <a:rPr lang="en-US" sz="6000" b="1" dirty="0">
                <a:solidFill>
                  <a:srgbClr val="0033CC"/>
                </a:solidFill>
              </a:rPr>
              <a:t>.</a:t>
            </a:r>
            <a:r>
              <a:rPr lang="en-US" sz="6000" dirty="0">
                <a:solidFill>
                  <a:srgbClr val="0033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90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648265" y="1325237"/>
            <a:ext cx="8915400" cy="216024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546" y="1588588"/>
            <a:ext cx="845772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033" y="1588586"/>
            <a:ext cx="8477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276" y="1614218"/>
            <a:ext cx="8477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380" y="1588589"/>
            <a:ext cx="8477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103" y="1588587"/>
            <a:ext cx="8477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588" y="1588588"/>
            <a:ext cx="8477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796" y="1567377"/>
            <a:ext cx="8477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692" y="1588589"/>
            <a:ext cx="8477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614464" y="3789040"/>
            <a:ext cx="8915400" cy="216024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3" b="10477"/>
          <a:stretch/>
        </p:blipFill>
        <p:spPr bwMode="auto">
          <a:xfrm rot="16200000">
            <a:off x="1582460" y="4420820"/>
            <a:ext cx="1311944" cy="9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473" y="4166450"/>
            <a:ext cx="969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907" y="4109981"/>
            <a:ext cx="969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632" y="4109981"/>
            <a:ext cx="969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020" y="4175246"/>
            <a:ext cx="969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057" y="4175248"/>
            <a:ext cx="969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319" y="4179843"/>
            <a:ext cx="969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58" y="4082948"/>
            <a:ext cx="969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9446051" y="1539373"/>
            <a:ext cx="111761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</a:rPr>
              <a:t>8</a:t>
            </a:r>
            <a:endParaRPr lang="vi-VN" sz="130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435918" y="3789041"/>
            <a:ext cx="111761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</a:rPr>
              <a:t>8</a:t>
            </a:r>
            <a:endParaRPr lang="vi-VN" sz="13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59416" y="3789041"/>
            <a:ext cx="111761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</a:rPr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96942" y="3719177"/>
            <a:ext cx="111761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609170" y="3822720"/>
            <a:ext cx="111761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15482" y="361545"/>
            <a:ext cx="3057247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b="1" dirty="0">
                <a:solidFill>
                  <a:srgbClr val="FF0000"/>
                </a:solidFill>
                <a:latin typeface=".VnAvant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0763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5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8" grpId="0" animBg="1"/>
      <p:bldP spid="28" grpId="1" animBg="1"/>
      <p:bldP spid="38" grpId="0"/>
      <p:bldP spid="38" grpId="2"/>
      <p:bldP spid="39" grpId="0"/>
      <p:bldP spid="39" grpId="1"/>
      <p:bldP spid="2" grpId="0"/>
      <p:bldP spid="2" grpId="1"/>
      <p:bldP spid="41" grpId="0"/>
      <p:bldP spid="41" grpId="1"/>
      <p:bldP spid="42" grpId="0"/>
      <p:bldP spid="42" grpId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5520" y="1551385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lvl="0" algn="ctr"/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8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46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9857" y="476672"/>
            <a:ext cx="8915400" cy="2160240"/>
          </a:xfrm>
          <a:prstGeom prst="rect">
            <a:avLst/>
          </a:prstGeom>
          <a:solidFill>
            <a:srgbClr val="99FF33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718152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634324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3551084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455274" y="94613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367512" y="94613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303616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7220414" y="929178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162384" y="93539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285814" y="476673"/>
            <a:ext cx="1226618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00" b="1" dirty="0">
                <a:latin typeface=".VnAvant" pitchFamily="34" charset="0"/>
              </a:rPr>
              <a:t>8</a:t>
            </a:r>
            <a:endParaRPr lang="vi-VN" sz="14500" b="1" dirty="0"/>
          </a:p>
        </p:txBody>
      </p:sp>
      <p:sp>
        <p:nvSpPr>
          <p:cNvPr id="14" name="Rectangle 13"/>
          <p:cNvSpPr/>
          <p:nvPr/>
        </p:nvSpPr>
        <p:spPr>
          <a:xfrm>
            <a:off x="6073361" y="3426607"/>
            <a:ext cx="4481897" cy="3311798"/>
          </a:xfrm>
          <a:prstGeom prst="rect">
            <a:avLst/>
          </a:prstGeom>
          <a:solidFill>
            <a:srgbClr val="CCFF99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39858" y="3357562"/>
            <a:ext cx="4235563" cy="3311798"/>
          </a:xfrm>
          <a:prstGeom prst="rect">
            <a:avLst/>
          </a:prstGeom>
          <a:solidFill>
            <a:srgbClr val="CCFF99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885737" y="2685999"/>
            <a:ext cx="2795567" cy="6438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711325" y="2660352"/>
            <a:ext cx="2600989" cy="7206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77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39857" y="476672"/>
            <a:ext cx="8915400" cy="2160240"/>
          </a:xfrm>
          <a:prstGeom prst="rect">
            <a:avLst/>
          </a:prstGeom>
          <a:solidFill>
            <a:srgbClr val="99FF33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718152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634324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3551084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455274" y="94613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367512" y="94613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303616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7220414" y="929178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162384" y="93539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9285814" y="476673"/>
            <a:ext cx="1226618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00" b="1" dirty="0">
                <a:latin typeface=".VnAvant" pitchFamily="34" charset="0"/>
              </a:rPr>
              <a:t>8</a:t>
            </a:r>
            <a:endParaRPr lang="vi-VN" sz="14500" b="1" dirty="0"/>
          </a:p>
        </p:txBody>
      </p:sp>
      <p:sp>
        <p:nvSpPr>
          <p:cNvPr id="27" name="Rectangle 26"/>
          <p:cNvSpPr/>
          <p:nvPr/>
        </p:nvSpPr>
        <p:spPr>
          <a:xfrm>
            <a:off x="1658314" y="3261528"/>
            <a:ext cx="2104236" cy="339569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83132" y="3289594"/>
            <a:ext cx="2026102" cy="340093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2582249" y="2593690"/>
            <a:ext cx="3515309" cy="577773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060930" y="2636913"/>
            <a:ext cx="871319" cy="577773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231608" y="3261528"/>
            <a:ext cx="2023166" cy="339569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932248" y="2612313"/>
            <a:ext cx="1810326" cy="62289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35886" y="3897480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vant" pitchFamily="34" charset="0"/>
              </a:rPr>
              <a:t>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79005" y="4222925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rial Narrow" pitchFamily="34" charset="0"/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27012" y="4244020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rial Narrow" pitchFamily="34" charset="0"/>
              </a:rPr>
              <a:t>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39524" y="4306793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rial Narrow" pitchFamily="34" charset="0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83132" y="4280316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rial Narrow" pitchFamily="34" charset="0"/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11328" y="3921112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vant" pitchFamily="34" charset="0"/>
              </a:rPr>
              <a:t>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06462" y="4306793"/>
            <a:ext cx="10081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rial Narrow" pitchFamily="34" charset="0"/>
              </a:rPr>
              <a:t>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69497" y="4341378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rial Narrow" pitchFamily="34" charset="0"/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37411" y="3861048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vant" pitchFamily="34" charset="0"/>
              </a:rPr>
              <a:t>8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400257" y="3228226"/>
            <a:ext cx="2112175" cy="34290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719204" y="4244020"/>
            <a:ext cx="991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rial Narrow" pitchFamily="34" charset="0"/>
              </a:rPr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360122" y="4306793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rial Narrow" pitchFamily="34" charset="0"/>
              </a:rPr>
              <a:t>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026480" y="3897480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vant" pitchFamily="34" charset="0"/>
              </a:rPr>
              <a:t>8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6009234" y="2612314"/>
            <a:ext cx="3490804" cy="589495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86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2.22222E-6 L 0.07743 -0.07731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-386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06302 -0.08402 " pathEditMode="relative" rAng="0" ptsTypes="AA">
                                      <p:cBhvr>
                                        <p:cTn id="7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5 -0.00371 L 0.08299 -0.08565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4097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03941 -0.08935 " pathEditMode="relative" rAng="0" ptsTypes="AA">
                                      <p:cBhvr>
                                        <p:cTn id="8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0.00787 L 0.08438 -0.07338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-4074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1042 L -0.0677 -0.06829 " pathEditMode="relative" rAng="0" ptsTypes="AA">
                                      <p:cBhvr>
                                        <p:cTn id="10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08472 -0.0787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-3935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01065 L -0.08021 -0.06967 " pathEditMode="relative" rAng="0" ptsTypes="AA">
                                      <p:cBhvr>
                                        <p:cTn id="11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 animBg="1"/>
      <p:bldP spid="33" grpId="0"/>
      <p:bldP spid="34" grpId="0"/>
      <p:bldP spid="34" grpId="1"/>
      <p:bldP spid="34" grpId="2"/>
      <p:bldP spid="35" grpId="0"/>
      <p:bldP spid="35" grpId="1"/>
      <p:bldP spid="35" grpId="2"/>
      <p:bldP spid="36" grpId="0"/>
      <p:bldP spid="36" grpId="1"/>
      <p:bldP spid="36" grpId="2"/>
      <p:bldP spid="37" grpId="0"/>
      <p:bldP spid="37" grpId="1"/>
      <p:bldP spid="37" grpId="2"/>
      <p:bldP spid="38" grpId="0"/>
      <p:bldP spid="39" grpId="0"/>
      <p:bldP spid="39" grpId="1"/>
      <p:bldP spid="39" grpId="2"/>
      <p:bldP spid="40" grpId="0"/>
      <p:bldP spid="40" grpId="1"/>
      <p:bldP spid="40" grpId="2"/>
      <p:bldP spid="41" grpId="0"/>
      <p:bldP spid="45" grpId="0" animBg="1"/>
      <p:bldP spid="46" grpId="0"/>
      <p:bldP spid="46" grpId="1"/>
      <p:bldP spid="46" grpId="2"/>
      <p:bldP spid="47" grpId="0"/>
      <p:bldP spid="47" grpId="1"/>
      <p:bldP spid="47" grpId="2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1997839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40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39857" y="476672"/>
            <a:ext cx="8915400" cy="216024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85814" y="476673"/>
            <a:ext cx="1226618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00" b="1" dirty="0">
                <a:solidFill>
                  <a:srgbClr val="0000FF"/>
                </a:solidFill>
                <a:latin typeface=".VnAvant" pitchFamily="34" charset="0"/>
              </a:rPr>
              <a:t>8</a:t>
            </a:r>
            <a:endParaRPr lang="vi-VN" sz="14500" b="1" dirty="0">
              <a:solidFill>
                <a:srgbClr val="0000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46176" y="3357562"/>
            <a:ext cx="6139543" cy="3348039"/>
          </a:xfrm>
          <a:prstGeom prst="rect">
            <a:avLst/>
          </a:prstGeom>
          <a:solidFill>
            <a:srgbClr val="99FF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621972" y="3352800"/>
            <a:ext cx="2492829" cy="3352800"/>
          </a:xfrm>
          <a:prstGeom prst="rect">
            <a:avLst/>
          </a:prstGeom>
          <a:solidFill>
            <a:srgbClr val="99FF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2868163" y="2636912"/>
            <a:ext cx="3435230" cy="7158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42" idx="0"/>
          </p:cNvCxnSpPr>
          <p:nvPr/>
        </p:nvCxnSpPr>
        <p:spPr>
          <a:xfrm>
            <a:off x="6268303" y="2636913"/>
            <a:ext cx="1147644" cy="72064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2939016" y="4656652"/>
            <a:ext cx="1224136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800" b="1" dirty="0">
                <a:solidFill>
                  <a:srgbClr val="B01299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dirty="0">
              <a:solidFill>
                <a:srgbClr val="B012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9026480" y="4642010"/>
            <a:ext cx="1224136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800" b="1" dirty="0">
                <a:solidFill>
                  <a:srgbClr val="B01299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800" dirty="0">
              <a:solidFill>
                <a:srgbClr val="B012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718152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634324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3551084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415180" y="93539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367512" y="94613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303616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7220414" y="929178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162384" y="93539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805946" y="364502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824012" y="364502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947695" y="504395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839004" y="504395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923234" y="366555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999020" y="364502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084510" y="364502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9166226" y="366555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9328639" y="476673"/>
            <a:ext cx="1226618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00" b="1" dirty="0">
                <a:solidFill>
                  <a:srgbClr val="0000FF"/>
                </a:solidFill>
                <a:latin typeface=".VnAvant" pitchFamily="34" charset="0"/>
              </a:rPr>
              <a:t>8</a:t>
            </a:r>
            <a:endParaRPr lang="vi-VN" sz="14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6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036E-6 L 0.01424 0.4155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207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036E-6 L 0.23698 0.3737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0" y="1868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99815E-6 L 0.25469 0.3778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6" y="1889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99815E-6 L 0.27048 0.3778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4" y="1889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8.69565E-7 L 0.28455 0.3762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1880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9815E-6 L 0.29236 0.37789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18" y="1889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07123E-6 L -0.27257 0.5779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8" y="2888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99815E-6 L -0.25746 0.57701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82" y="28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75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0.02498 L -0.00677 -0.38021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20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83996E-6 L -0.23629 -0.37766 " pathEditMode="relative" rAng="0" ptsTypes="AA">
                                      <p:cBhvr>
                                        <p:cTn id="151" dur="1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-18895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83996E-6 L -0.25191 -0.3883 " pathEditMode="relative" rAng="0" ptsTypes="AA">
                                      <p:cBhvr>
                                        <p:cTn id="153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-19426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83996E-6 L -0.27552 -0.3883 " pathEditMode="relative" rAng="0" ptsTypes="AA">
                                      <p:cBhvr>
                                        <p:cTn id="155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-19426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83996E-6 L -0.29149 -0.37766 " pathEditMode="relative" rAng="0" ptsTypes="AA">
                                      <p:cBhvr>
                                        <p:cTn id="157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18895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83996E-6 L -0.29931 -0.3883 " pathEditMode="relative" rAng="0" ptsTypes="AA">
                                      <p:cBhvr>
                                        <p:cTn id="159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-19426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-0.02151 L 0.27135 -0.59829 " pathEditMode="relative" rAng="0" ptsTypes="AA">
                                      <p:cBhvr>
                                        <p:cTn id="161" dur="1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28839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7 -0.02151 L 0.23716 -0.59898 " pathEditMode="relative" rAng="0" ptsTypes="AA">
                                      <p:cBhvr>
                                        <p:cTn id="163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22" y="-288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75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375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75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375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75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375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75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375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75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375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75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375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75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375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75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375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2" grpId="0" animBg="1"/>
      <p:bldP spid="42" grpId="1" animBg="1"/>
      <p:bldP spid="43" grpId="0" animBg="1"/>
      <p:bldP spid="43" grpId="1" animBg="1"/>
      <p:bldP spid="51" grpId="0"/>
      <p:bldP spid="51" grpId="1"/>
      <p:bldP spid="52" grpId="0"/>
      <p:bldP spid="52" grpId="1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381489" y="3357562"/>
            <a:ext cx="6124401" cy="3348038"/>
          </a:xfrm>
          <a:prstGeom prst="rect">
            <a:avLst/>
          </a:prstGeom>
          <a:solidFill>
            <a:srgbClr val="99FF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21972" y="3352800"/>
            <a:ext cx="2492829" cy="3352800"/>
          </a:xfrm>
          <a:prstGeom prst="rect">
            <a:avLst/>
          </a:prstGeom>
          <a:solidFill>
            <a:srgbClr val="99FF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868386" y="2636912"/>
            <a:ext cx="2795567" cy="6438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1" idx="0"/>
          </p:cNvCxnSpPr>
          <p:nvPr/>
        </p:nvCxnSpPr>
        <p:spPr>
          <a:xfrm>
            <a:off x="5663953" y="2636912"/>
            <a:ext cx="1779737" cy="7206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2999656" y="4797153"/>
            <a:ext cx="1224136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800" b="1" dirty="0">
                <a:solidFill>
                  <a:srgbClr val="B01299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dirty="0">
              <a:solidFill>
                <a:srgbClr val="B012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9281753" y="4797152"/>
            <a:ext cx="1224136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800" b="1" dirty="0">
                <a:solidFill>
                  <a:srgbClr val="B01299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 dirty="0">
              <a:solidFill>
                <a:srgbClr val="B012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9252033" y="405979"/>
            <a:ext cx="122413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dirty="0">
                <a:solidFill>
                  <a:srgbClr val="0000FF"/>
                </a:solidFill>
                <a:latin typeface=".VnAvant" pitchFamily="34" charset="0"/>
                <a:cs typeface="Arial" pitchFamily="34" charset="0"/>
              </a:rPr>
              <a:t>8</a:t>
            </a:r>
            <a:endParaRPr lang="en-US" sz="15000" dirty="0">
              <a:solidFill>
                <a:srgbClr val="0000FF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39857" y="476672"/>
            <a:ext cx="8915400" cy="216024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718152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634324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3551084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415180" y="93539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367512" y="94613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303616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7220414" y="929178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162384" y="93539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9279271" y="444450"/>
            <a:ext cx="1226618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00" b="1" dirty="0">
                <a:solidFill>
                  <a:srgbClr val="0000FF"/>
                </a:solidFill>
                <a:latin typeface=".VnAvant" pitchFamily="34" charset="0"/>
              </a:rPr>
              <a:t>8</a:t>
            </a:r>
            <a:endParaRPr lang="vi-VN" sz="14500" b="1" dirty="0">
              <a:solidFill>
                <a:srgbClr val="0000FF"/>
              </a:solidFill>
            </a:endParaRPr>
          </a:p>
        </p:txBody>
      </p:sp>
      <p:pic>
        <p:nvPicPr>
          <p:cNvPr id="4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758402" y="3933056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868385" y="3933056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727848" y="378592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871568" y="378640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7065226" y="378878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727848" y="5164055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871568" y="5164055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219988" y="378878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96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036E-6 L 0.00643 0.4155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207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036E-6 L 0.03211 0.4155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207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99815E-6 L 0.12084 0.4197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2097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99815E-6 L 0.16024 0.4197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3" y="2097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8.69565E-7 L 0.18212 0.4181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2090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9815E-6 L 0.20572 0.4197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8" y="2097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07123E-6 L -0.27257 0.6200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8" y="3099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99815E-6 L -0.25746 0.619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82" y="30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75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375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5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375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37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375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375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1711 L -0.00417 -0.47479 " pathEditMode="relative" rAng="0" ptsTypes="AA">
                                      <p:cBhvr>
                                        <p:cTn id="133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22895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-0.01711 L -0.02639 -0.47479 " pathEditMode="relative" rAng="0" ptsTypes="AA">
                                      <p:cBhvr>
                                        <p:cTn id="135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" y="-22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044 L -0.13368 -0.44218 " pathEditMode="relative" rAng="0" ptsTypes="AA">
                                      <p:cBhvr>
                                        <p:cTn id="139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2234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44 L -0.16355 -0.44218 " pathEditMode="relative" rAng="0" ptsTypes="AA">
                                      <p:cBhvr>
                                        <p:cTn id="14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-2234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00393 L -0.18836 -0.4327 " pathEditMode="relative" rAng="0" ptsTypes="AA">
                                      <p:cBhvr>
                                        <p:cTn id="143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" y="-21832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393 L -0.2125 -0.44311 " pathEditMode="relative" rAng="0" ptsTypes="AA">
                                      <p:cBhvr>
                                        <p:cTn id="145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4" y="-22364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0301 L 0.27569 -0.64431 " pathEditMode="relative" rAng="0" ptsTypes="AA">
                                      <p:cBhvr>
                                        <p:cTn id="147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32377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0.00301 L 0.246 -0.64431 " pathEditMode="relative" rAng="0" ptsTypes="AA">
                                      <p:cBhvr>
                                        <p:cTn id="149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9" y="-32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29" grpId="0"/>
      <p:bldP spid="29" grpId="1"/>
      <p:bldP spid="30" grpId="0"/>
      <p:bldP spid="30" grpId="1"/>
      <p:bldP spid="37" grpId="0"/>
      <p:bldP spid="35" grpId="0"/>
      <p:bldP spid="3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</TotalTime>
  <Words>233</Words>
  <Application>Microsoft Office PowerPoint</Application>
  <PresentationFormat>Màn hình rộng</PresentationFormat>
  <Paragraphs>108</Paragraphs>
  <Slides>22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22</vt:i4>
      </vt:variant>
    </vt:vector>
  </HeadingPairs>
  <TitlesOfParts>
    <vt:vector size="31" baseType="lpstr">
      <vt:lpstr>.VnArial Narrow</vt:lpstr>
      <vt:lpstr>.VnAvant</vt:lpstr>
      <vt:lpstr>Arial</vt:lpstr>
      <vt:lpstr>Calibri</vt:lpstr>
      <vt:lpstr>Times New Roman</vt:lpstr>
      <vt:lpstr>Office Theme</vt:lpstr>
      <vt:lpstr>2_Office Theme</vt:lpstr>
      <vt:lpstr>3_Office Theme</vt:lpstr>
      <vt:lpstr>4_Office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 Chúc các bé chăm ngoan,học giỏi. </vt:lpstr>
    </vt:vector>
  </TitlesOfParts>
  <Company>nothing1010.blogspot.com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Nothing1010</dc:creator>
  <cp:lastModifiedBy>phamnhatthao@gmail.com</cp:lastModifiedBy>
  <cp:revision>236</cp:revision>
  <dcterms:created xsi:type="dcterms:W3CDTF">2017-12-02T03:21:20Z</dcterms:created>
  <dcterms:modified xsi:type="dcterms:W3CDTF">2022-12-10T06:32:54Z</dcterms:modified>
</cp:coreProperties>
</file>