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2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smtClean="0">
                <a:solidFill>
                  <a:srgbClr val="002060"/>
                </a:solidFill>
                <a:latin typeface="Times New Roman" pitchFamily="18" charset="0"/>
                <a:cs typeface="Times New Roman" pitchFamily="18" charset="0"/>
              </a:rPr>
              <a:t>PHÒNG GIÁO DỤC VÀ ĐÀO TẠO QUẬN LONG BIÊN</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TRƯỜNG MẦM NON TUỔI HOA</a:t>
            </a:r>
            <a:endParaRPr lang="en-US" sz="2400" b="1">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a:t>
            </a:r>
            <a:r>
              <a:rPr lang="en-US" sz="2800" dirty="0" smtClean="0">
                <a:solidFill>
                  <a:srgbClr val="C00000"/>
                </a:solidFill>
                <a:latin typeface="Times New Roman" pitchFamily="18" charset="0"/>
                <a:cs typeface="Times New Roman" pitchFamily="18" charset="0"/>
              </a:rPr>
              <a:t>: Trần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Uyên</a:t>
            </a:r>
            <a:endParaRPr lang="en-US" sz="2800" dirty="0" smtClean="0">
              <a:solidFill>
                <a:srgbClr val="C00000"/>
              </a:solidFill>
              <a:latin typeface="Times New Roman" pitchFamily="18" charset="0"/>
              <a:cs typeface="Times New Roman" pitchFamily="18" charset="0"/>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143000"/>
            <a:ext cx="1181100" cy="1219658"/>
          </a:xfrm>
          <a:prstGeom prst="rect">
            <a:avLst/>
          </a:prstGeom>
        </p:spPr>
      </p:pic>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smtClean="0">
                <a:solidFill>
                  <a:srgbClr val="C00000"/>
                </a:solidFill>
                <a:latin typeface="Times New Roman" pitchFamily="18" charset="0"/>
                <a:cs typeface="Times New Roman" pitchFamily="18" charset="0"/>
              </a:rPr>
              <a:t>Năm</a:t>
            </a:r>
            <a:r>
              <a:rPr lang="en-US" sz="2000" dirty="0" smtClean="0">
                <a:solidFill>
                  <a:srgbClr val="C00000"/>
                </a:solidFill>
                <a:latin typeface="Times New Roman" pitchFamily="18" charset="0"/>
                <a:cs typeface="Times New Roman" pitchFamily="18" charset="0"/>
              </a:rPr>
              <a:t> </a:t>
            </a:r>
            <a:r>
              <a:rPr lang="en-US" sz="2000" dirty="0" err="1" smtClean="0">
                <a:solidFill>
                  <a:srgbClr val="C00000"/>
                </a:solidFill>
                <a:latin typeface="Times New Roman" pitchFamily="18" charset="0"/>
                <a:cs typeface="Times New Roman" pitchFamily="18" charset="0"/>
              </a:rPr>
              <a:t>học</a:t>
            </a:r>
            <a:r>
              <a:rPr lang="en-US" sz="2000" dirty="0" smtClean="0">
                <a:solidFill>
                  <a:srgbClr val="C00000"/>
                </a:solidFill>
                <a:latin typeface="Times New Roman" pitchFamily="18" charset="0"/>
                <a:cs typeface="Times New Roman" pitchFamily="18" charset="0"/>
              </a:rPr>
              <a:t> </a:t>
            </a:r>
            <a:r>
              <a:rPr lang="en-US" sz="2000" dirty="0" smtClean="0">
                <a:solidFill>
                  <a:srgbClr val="C00000"/>
                </a:solidFill>
                <a:latin typeface="Times New Roman" pitchFamily="18" charset="0"/>
                <a:cs typeface="Times New Roman" pitchFamily="18" charset="0"/>
              </a:rPr>
              <a:t>: 2022 - 2023</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279</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TUỔI 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Hoàng Văn Quyết</cp:lastModifiedBy>
  <cp:revision>9</cp:revision>
  <dcterms:created xsi:type="dcterms:W3CDTF">2021-11-19T11:04:11Z</dcterms:created>
  <dcterms:modified xsi:type="dcterms:W3CDTF">2022-12-08T14:20:40Z</dcterms:modified>
</cp:coreProperties>
</file>