
<file path=[Content_Types].xml><?xml version="1.0" encoding="utf-8"?>
<Types xmlns="http://schemas.openxmlformats.org/package/2006/content-types">
  <Default Extension="png" ContentType="image/png"/>
  <Default Extension="mp3" ContentType="audio/m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8" r:id="rId2"/>
    <p:sldId id="258" r:id="rId3"/>
    <p:sldId id="259" r:id="rId4"/>
    <p:sldId id="265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9" r:id="rId13"/>
    <p:sldId id="271" r:id="rId14"/>
    <p:sldId id="273" r:id="rId15"/>
    <p:sldId id="270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52408F-69DE-4541-BEE7-C374E158FA3D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C97F6D-E202-429E-A494-4BB45325F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86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97F6D-E202-429E-A494-4BB45325FB7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91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764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15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448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558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788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826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613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577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38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902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725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60EB2-131F-4895-B530-BF97E0FAF536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36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jpg"/><Relationship Id="rId5" Type="http://schemas.openxmlformats.org/officeDocument/2006/relationships/image" Target="../media/image20.jpg"/><Relationship Id="rId4" Type="http://schemas.openxmlformats.org/officeDocument/2006/relationships/image" Target="../media/image19.jp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microsoft.com/office/2007/relationships/media" Target="../media/media2.mp3"/><Relationship Id="rId7" Type="http://schemas.openxmlformats.org/officeDocument/2006/relationships/image" Target="../media/image23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22.jpeg"/><Relationship Id="rId11" Type="http://schemas.openxmlformats.org/officeDocument/2006/relationships/image" Target="../media/image27.png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26.jpg"/><Relationship Id="rId4" Type="http://schemas.openxmlformats.org/officeDocument/2006/relationships/audio" Target="../media/media2.mp3"/><Relationship Id="rId9" Type="http://schemas.openxmlformats.org/officeDocument/2006/relationships/image" Target="../media/image25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0.jpg"/><Relationship Id="rId4" Type="http://schemas.openxmlformats.org/officeDocument/2006/relationships/image" Target="../media/image29.jp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" y="-34137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57298" y="2578703"/>
            <a:ext cx="72009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799" y="3387574"/>
            <a:ext cx="586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tài:Nhận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8(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59440" y="4071909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5-6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59440" y="4691878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30-35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23809" y="5245369"/>
            <a:ext cx="45027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Bùi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Nhung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" y="0"/>
            <a:ext cx="899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TUỔI HOA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1284787"/>
            <a:ext cx="1051680" cy="105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481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90800" y="685800"/>
            <a:ext cx="304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sz="6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4455" y="2133600"/>
            <a:ext cx="5791200" cy="830997"/>
          </a:xfrm>
          <a:prstGeom prst="rect">
            <a:avLst/>
          </a:prstGeom>
          <a:noFill/>
        </p:spPr>
        <p:txBody>
          <a:bodyPr wrap="square" rtlCol="0">
            <a:prstTxWarp prst="textWave1">
              <a:avLst/>
            </a:prstTxWarp>
            <a:spAutoFit/>
          </a:bodyPr>
          <a:lstStyle/>
          <a:p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52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51" y="1080655"/>
            <a:ext cx="762000" cy="181494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329" y="1087582"/>
            <a:ext cx="762000" cy="181494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270" y="1077189"/>
            <a:ext cx="723900" cy="18357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7933" y="1077190"/>
            <a:ext cx="762000" cy="18357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5396" y="1087582"/>
            <a:ext cx="713509" cy="179416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098" y="1101438"/>
            <a:ext cx="699655" cy="182879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272" y="1101438"/>
            <a:ext cx="661559" cy="180108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718" y="1108364"/>
            <a:ext cx="749882" cy="177338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89" y="3124200"/>
            <a:ext cx="734295" cy="156296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086" y="3170959"/>
            <a:ext cx="713514" cy="151620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9738" y="3170959"/>
            <a:ext cx="647703" cy="151620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565" y="3181350"/>
            <a:ext cx="692737" cy="15646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0765" y="3181350"/>
            <a:ext cx="713509" cy="156469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7467" y="3153641"/>
            <a:ext cx="699655" cy="159240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6952" y="3170959"/>
            <a:ext cx="682341" cy="157508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0608" y="3181350"/>
            <a:ext cx="686885" cy="1564698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58092" y="120179"/>
            <a:ext cx="5818908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620000" y="1129146"/>
            <a:ext cx="1066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sz="9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696200" y="3276600"/>
            <a:ext cx="99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sz="9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96200" y="3276600"/>
            <a:ext cx="9854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sz="9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846005" y="3394364"/>
            <a:ext cx="68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9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572389" y="3394364"/>
            <a:ext cx="10789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9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536002" y="3269673"/>
            <a:ext cx="10598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9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176125" y="2015835"/>
            <a:ext cx="13819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sz="9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178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7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32" grpId="0"/>
      <p:bldP spid="32" grpId="1"/>
      <p:bldP spid="33" grpId="0"/>
      <p:bldP spid="33" grpId="1"/>
      <p:bldP spid="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24000" y="381000"/>
            <a:ext cx="2743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6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endParaRPr lang="en-US" sz="6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362200"/>
            <a:ext cx="5867400" cy="830997"/>
          </a:xfrm>
          <a:prstGeom prst="rect">
            <a:avLst/>
          </a:prstGeom>
          <a:noFill/>
        </p:spPr>
        <p:txBody>
          <a:bodyPr wrap="square" rtlCol="0">
            <a:prstTxWarp prst="textDeflateBottom">
              <a:avLst/>
            </a:prstTxWarp>
            <a:spAutoFit/>
          </a:bodyPr>
          <a:lstStyle/>
          <a:p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21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221672"/>
            <a:ext cx="4800600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8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8709" y="1440872"/>
            <a:ext cx="457200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135924"/>
            <a:ext cx="1071562" cy="10715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0319" y="1135924"/>
            <a:ext cx="1071562" cy="107156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1881" y="1135693"/>
            <a:ext cx="1071562" cy="107156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443" y="1135924"/>
            <a:ext cx="1071562" cy="107156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005" y="1135924"/>
            <a:ext cx="1071562" cy="107156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67" y="1135924"/>
            <a:ext cx="1071562" cy="107156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8129" y="1135924"/>
            <a:ext cx="1071562" cy="107156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22564" y="2997308"/>
            <a:ext cx="457200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223" y="2738360"/>
            <a:ext cx="978802" cy="11525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250" y="2692061"/>
            <a:ext cx="916240" cy="11525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0683" y="2714164"/>
            <a:ext cx="851404" cy="11525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2087" y="2714165"/>
            <a:ext cx="1010305" cy="11525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814" y="2738360"/>
            <a:ext cx="981514" cy="115252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284" y="2690802"/>
            <a:ext cx="926576" cy="115252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5030" y="2754476"/>
            <a:ext cx="1098944" cy="115252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974" y="2738359"/>
            <a:ext cx="1059874" cy="115252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322118" y="4391890"/>
            <a:ext cx="495300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092" y="4163141"/>
            <a:ext cx="1061497" cy="91916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589" y="4163141"/>
            <a:ext cx="1061497" cy="919162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8483" y="4163141"/>
            <a:ext cx="1061497" cy="919162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727" y="4176531"/>
            <a:ext cx="1061497" cy="91916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0142" y="4163141"/>
            <a:ext cx="1061497" cy="91916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7784" y="4176531"/>
            <a:ext cx="1061497" cy="919162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419688" y="5749713"/>
            <a:ext cx="367146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632" y="5264496"/>
            <a:ext cx="941893" cy="1432098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5113" y="5264496"/>
            <a:ext cx="941893" cy="1432098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822" y="5264496"/>
            <a:ext cx="941893" cy="1432098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3715" y="5264496"/>
            <a:ext cx="941893" cy="1432098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1446" y="5301288"/>
            <a:ext cx="941893" cy="1432098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382" y="5305753"/>
            <a:ext cx="941893" cy="1432098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7138" y="5333769"/>
            <a:ext cx="941893" cy="1432098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0188" y="5384415"/>
            <a:ext cx="941893" cy="1432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099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6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09" y="1295400"/>
            <a:ext cx="3124200" cy="3429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345" y="1295400"/>
            <a:ext cx="3195638" cy="340821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0127" y="5105400"/>
            <a:ext cx="1690255" cy="1371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713" y="5105400"/>
            <a:ext cx="1635487" cy="1457325"/>
          </a:xfrm>
          <a:prstGeom prst="rect">
            <a:avLst/>
          </a:prstGeom>
        </p:spPr>
      </p:pic>
      <p:pic>
        <p:nvPicPr>
          <p:cNvPr id="7" name="a dung roi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/>
          <a:stretch>
            <a:fillRect/>
          </a:stretch>
        </p:blipFill>
        <p:spPr>
          <a:xfrm flipH="1" flipV="1">
            <a:off x="-584555" y="6001616"/>
            <a:ext cx="561109" cy="561109"/>
          </a:xfrm>
          <a:prstGeom prst="rect">
            <a:avLst/>
          </a:prstGeom>
        </p:spPr>
      </p:pic>
      <p:pic>
        <p:nvPicPr>
          <p:cNvPr id="8" name="a sai roi.mp3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9220200" y="5793031"/>
            <a:ext cx="609600" cy="6096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0"/>
            <a:ext cx="6411191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188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56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1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66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 showWhenStopped="0">
                <p:cTn id="3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33055" y="15481"/>
            <a:ext cx="6892636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075959"/>
            <a:ext cx="1295400" cy="461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879523"/>
            <a:ext cx="381000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1440" y="1910300"/>
            <a:ext cx="356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095" y="3711990"/>
            <a:ext cx="381000" cy="40011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6300" y="3681212"/>
            <a:ext cx="401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4018" y="5413623"/>
            <a:ext cx="381000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0044" y="5401397"/>
            <a:ext cx="3325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57400" y="1075957"/>
            <a:ext cx="1828800" cy="461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flipH="1">
            <a:off x="1925953" y="1873200"/>
            <a:ext cx="339091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69126" y="1863948"/>
            <a:ext cx="1558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ổi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679373" y="624572"/>
            <a:ext cx="3321627" cy="194457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274126" y="2673808"/>
            <a:ext cx="3861084" cy="1965113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274126" y="4777382"/>
            <a:ext cx="4114799" cy="18980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8216" y="988092"/>
            <a:ext cx="701382" cy="76793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9598" y="988092"/>
            <a:ext cx="815691" cy="76793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2775" y="988092"/>
            <a:ext cx="762000" cy="79002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5335" y="1739262"/>
            <a:ext cx="704850" cy="71963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185" y="1739262"/>
            <a:ext cx="704850" cy="71963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26" y="2999313"/>
            <a:ext cx="845342" cy="65705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226" y="2999313"/>
            <a:ext cx="845342" cy="65705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2206" y="2999313"/>
            <a:ext cx="845342" cy="657052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26" y="3654739"/>
            <a:ext cx="845342" cy="657052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8730" y="3654739"/>
            <a:ext cx="845342" cy="65705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2206" y="3654739"/>
            <a:ext cx="845342" cy="65705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692" y="5085097"/>
            <a:ext cx="712643" cy="657052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593" y="2999313"/>
            <a:ext cx="845342" cy="65705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5335" y="5085097"/>
            <a:ext cx="760059" cy="657052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5305" y="5085097"/>
            <a:ext cx="760059" cy="657052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5412" y="5085097"/>
            <a:ext cx="760059" cy="657052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123" y="5742149"/>
            <a:ext cx="712643" cy="657052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2662" y="5726419"/>
            <a:ext cx="712643" cy="657052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5842" y="5742149"/>
            <a:ext cx="712643" cy="657052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485" y="5742149"/>
            <a:ext cx="772611" cy="657052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1884391" y="3672214"/>
            <a:ext cx="346018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362197" y="3636787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xoài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884390" y="5398091"/>
            <a:ext cx="346019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362197" y="5495585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cam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0" name="Straight Arrow Connector 69"/>
          <p:cNvCxnSpPr>
            <a:endCxn id="41" idx="0"/>
          </p:cNvCxnSpPr>
          <p:nvPr/>
        </p:nvCxnSpPr>
        <p:spPr>
          <a:xfrm>
            <a:off x="762000" y="2371965"/>
            <a:ext cx="1295400" cy="30261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V="1">
            <a:off x="762000" y="2378696"/>
            <a:ext cx="1163953" cy="13400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flipV="1">
            <a:off x="609595" y="4142877"/>
            <a:ext cx="1274795" cy="12552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9709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47799" y="1752600"/>
            <a:ext cx="5077691" cy="584775"/>
          </a:xfrm>
          <a:prstGeom prst="rect">
            <a:avLst/>
          </a:prstGeom>
          <a:noFill/>
        </p:spPr>
        <p:txBody>
          <a:bodyPr wrap="square" rtlCol="0">
            <a:prstTxWarp prst="textDoubleWave1">
              <a:avLst/>
            </a:prstTxWarp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 THÚC!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85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45127" y="0"/>
            <a:ext cx="48629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I,Mục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0491" y="538609"/>
            <a:ext cx="6400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1,Kiến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8,nhận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2,Kĩ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thạo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1-8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3,Thái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rau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0491" y="3933247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II,Chuẩn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0435" y="4518022"/>
            <a:ext cx="3810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1,Đồ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rau,củ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tính,loa,nhạc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2,Chuẩn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gàng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338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95400" y="1066800"/>
            <a:ext cx="5867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sz="4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9800" y="3200400"/>
            <a:ext cx="3962400" cy="584775"/>
          </a:xfrm>
          <a:prstGeom prst="rect">
            <a:avLst/>
          </a:prstGeom>
          <a:noFill/>
        </p:spPr>
        <p:txBody>
          <a:bodyPr wrap="square" rtlCol="0">
            <a:prstTxWarp prst="textDeflate">
              <a:avLst/>
            </a:prstTxWarp>
            <a:spAutoFit/>
          </a:bodyPr>
          <a:lstStyle/>
          <a:p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077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636" y="6927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90800" y="387927"/>
            <a:ext cx="3200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6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1981200"/>
            <a:ext cx="5486400" cy="1015663"/>
          </a:xfrm>
          <a:prstGeom prst="rect">
            <a:avLst/>
          </a:prstGeom>
          <a:noFill/>
        </p:spPr>
        <p:txBody>
          <a:bodyPr wrap="square" rtlCol="0">
            <a:prstTxWarp prst="textWave1">
              <a:avLst/>
            </a:prstTxWarp>
            <a:spAutoFit/>
          </a:bodyPr>
          <a:lstStyle/>
          <a:p>
            <a:r>
              <a:rPr 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endParaRPr lang="en-US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84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rved Down Ribbon 1"/>
          <p:cNvSpPr/>
          <p:nvPr/>
        </p:nvSpPr>
        <p:spPr>
          <a:xfrm>
            <a:off x="1981200" y="304800"/>
            <a:ext cx="5334000" cy="758952"/>
          </a:xfrm>
          <a:prstGeom prst="ellipseRibbon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28600" y="1208809"/>
            <a:ext cx="4114800" cy="1752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216" y="1790700"/>
            <a:ext cx="685800" cy="762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790700"/>
            <a:ext cx="685800" cy="762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790700"/>
            <a:ext cx="685800" cy="7620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790700"/>
            <a:ext cx="685800" cy="762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6316" y="2961409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tây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035894" y="1186190"/>
            <a:ext cx="3596554" cy="197102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1295400"/>
            <a:ext cx="847725" cy="76892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245" y="1316182"/>
            <a:ext cx="847725" cy="76892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8500" y="1316182"/>
            <a:ext cx="847725" cy="7620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4610" y="1316182"/>
            <a:ext cx="847725" cy="7620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2036618"/>
            <a:ext cx="847725" cy="7620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9899" y="2036618"/>
            <a:ext cx="847725" cy="76200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800036" y="3157210"/>
            <a:ext cx="17772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khế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Hexagon 23"/>
          <p:cNvSpPr/>
          <p:nvPr/>
        </p:nvSpPr>
        <p:spPr>
          <a:xfrm>
            <a:off x="-8438" y="3604093"/>
            <a:ext cx="4126908" cy="2490144"/>
          </a:xfrm>
          <a:prstGeom prst="hexagon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36" y="3818975"/>
            <a:ext cx="1071563" cy="66204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37" y="4481015"/>
            <a:ext cx="1071563" cy="66204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35" y="5143055"/>
            <a:ext cx="1071563" cy="66204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943" y="3830159"/>
            <a:ext cx="1071563" cy="66204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940" y="4480182"/>
            <a:ext cx="1071563" cy="66204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391" y="5142222"/>
            <a:ext cx="1071563" cy="662040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1219200" y="62484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rapezoid 31"/>
          <p:cNvSpPr/>
          <p:nvPr/>
        </p:nvSpPr>
        <p:spPr>
          <a:xfrm>
            <a:off x="4301370" y="3680430"/>
            <a:ext cx="4842630" cy="2054777"/>
          </a:xfrm>
          <a:prstGeom prst="trapezoid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0268" y="4018433"/>
            <a:ext cx="968336" cy="75707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717" y="4018433"/>
            <a:ext cx="968336" cy="757070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7107" y="4018433"/>
            <a:ext cx="968336" cy="757070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9204" y="4717005"/>
            <a:ext cx="968336" cy="757070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717" y="4716172"/>
            <a:ext cx="968336" cy="757070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671" y="4714306"/>
            <a:ext cx="968336" cy="757070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9843" y="4018433"/>
            <a:ext cx="968336" cy="757070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5486400" y="6061364"/>
            <a:ext cx="2492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táo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59726" y="1361834"/>
            <a:ext cx="457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</a:rPr>
              <a:t>4</a:t>
            </a:r>
            <a:endParaRPr lang="en-US" sz="88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29425"/>
            <a:ext cx="78441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</a:rPr>
              <a:t>5</a:t>
            </a:r>
            <a:endParaRPr lang="en-US" sz="88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16827" y="4149995"/>
            <a:ext cx="51954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</a:rPr>
              <a:t>6</a:t>
            </a:r>
            <a:endParaRPr lang="en-US" sz="8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70640" y="4600959"/>
            <a:ext cx="66338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</a:rPr>
              <a:t>7</a:t>
            </a:r>
            <a:endParaRPr lang="en-US" sz="8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709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/>
      <p:bldP spid="16" grpId="0" animBg="1"/>
      <p:bldP spid="23" grpId="0"/>
      <p:bldP spid="24" grpId="0" animBg="1"/>
      <p:bldP spid="31" grpId="0"/>
      <p:bldP spid="32" grpId="0" animBg="1"/>
      <p:bldP spid="43" grpId="0"/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64" y="692727"/>
            <a:ext cx="1752600" cy="1524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9182" y="720436"/>
            <a:ext cx="1752600" cy="1524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291" y="2438400"/>
            <a:ext cx="1752600" cy="1524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427" y="2452255"/>
            <a:ext cx="1752600" cy="1524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15391" y="184573"/>
            <a:ext cx="5999018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dâu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tây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86200" y="5029200"/>
            <a:ext cx="10287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92D050"/>
                </a:solidFill>
              </a:rPr>
              <a:t>5</a:t>
            </a:r>
            <a:endParaRPr lang="en-US" sz="9600" b="1" dirty="0">
              <a:solidFill>
                <a:srgbClr val="92D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05346" y="5029200"/>
            <a:ext cx="12538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92D050"/>
                </a:solidFill>
              </a:rPr>
              <a:t>4</a:t>
            </a:r>
            <a:endParaRPr lang="en-US" sz="9600" b="1" dirty="0">
              <a:solidFill>
                <a:srgbClr val="92D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48400" y="5010466"/>
            <a:ext cx="152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92D050"/>
                </a:solidFill>
              </a:rPr>
              <a:t>6</a:t>
            </a:r>
            <a:endParaRPr lang="en-US" sz="96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950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465 -0.79213 L 0.47465 -0.542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285690"/>
            <a:ext cx="6172200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khế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886691"/>
            <a:ext cx="1752600" cy="1600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914400"/>
            <a:ext cx="1752600" cy="1600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7700" y="921327"/>
            <a:ext cx="1752600" cy="1600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45" y="2722418"/>
            <a:ext cx="1752600" cy="16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2722418"/>
            <a:ext cx="1752600" cy="16002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14400" y="5029200"/>
            <a:ext cx="198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</a:rPr>
              <a:t>4</a:t>
            </a:r>
            <a:endParaRPr lang="en-US" sz="96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90900" y="5029200"/>
            <a:ext cx="14097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</a:rPr>
              <a:t>5</a:t>
            </a:r>
            <a:endParaRPr lang="en-US" sz="96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96445" y="5029200"/>
            <a:ext cx="14859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</a:rPr>
              <a:t>6</a:t>
            </a:r>
            <a:endParaRPr lang="en-US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70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041 -0.79213 L 0.36041 -0.542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228600"/>
            <a:ext cx="5791200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143000"/>
            <a:ext cx="1990725" cy="1752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875" y="1143000"/>
            <a:ext cx="1990725" cy="1752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4291" y="1143000"/>
            <a:ext cx="1990725" cy="1752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82" y="3034145"/>
            <a:ext cx="1990725" cy="1752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9055" y="3034145"/>
            <a:ext cx="1990725" cy="1752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4291" y="3034145"/>
            <a:ext cx="1990725" cy="17526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47725" y="5408152"/>
            <a:ext cx="1371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C00000"/>
                </a:solidFill>
              </a:rPr>
              <a:t>5</a:t>
            </a:r>
            <a:endParaRPr lang="en-US" sz="9600" b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53690" y="5408152"/>
            <a:ext cx="13001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C00000"/>
                </a:solidFill>
              </a:rPr>
              <a:t>6</a:t>
            </a:r>
            <a:endParaRPr lang="en-US" sz="9600" b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86945" y="5288340"/>
            <a:ext cx="129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C00000"/>
                </a:solidFill>
              </a:rPr>
              <a:t>7</a:t>
            </a:r>
            <a:endParaRPr lang="en-US" sz="9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004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861 -0.7919 L 0.39861 -0.54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4509" y="156864"/>
            <a:ext cx="5943600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táo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09" y="1059873"/>
            <a:ext cx="1905000" cy="1447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059873"/>
            <a:ext cx="1905000" cy="1447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969" y="1125682"/>
            <a:ext cx="1905000" cy="1447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0964" y="1125682"/>
            <a:ext cx="1905000" cy="1447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64" y="2743200"/>
            <a:ext cx="1905000" cy="1447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743200"/>
            <a:ext cx="1905000" cy="1447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969" y="2760519"/>
            <a:ext cx="1905000" cy="14478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62000" y="4876800"/>
            <a:ext cx="12850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chemeClr val="tx2">
                    <a:lumMod val="50000"/>
                  </a:schemeClr>
                </a:solidFill>
              </a:rPr>
              <a:t>5</a:t>
            </a:r>
            <a:endParaRPr lang="en-US" sz="9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52799" y="4876800"/>
            <a:ext cx="11031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chemeClr val="tx2">
                    <a:lumMod val="50000"/>
                  </a:schemeClr>
                </a:solidFill>
              </a:rPr>
              <a:t>6</a:t>
            </a:r>
            <a:endParaRPr lang="en-US" sz="9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99018" y="4876800"/>
            <a:ext cx="1371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chemeClr val="tx2">
                    <a:lumMod val="50000"/>
                  </a:schemeClr>
                </a:solidFill>
              </a:rPr>
              <a:t>7</a:t>
            </a:r>
            <a:endParaRPr lang="en-US" sz="96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279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892 -0.54768 L 0.16892 -0.2976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778</TotalTime>
  <Words>321</Words>
  <Application>Microsoft Office PowerPoint</Application>
  <PresentationFormat>On-screen Show (4:3)</PresentationFormat>
  <Paragraphs>88</Paragraphs>
  <Slides>16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71</cp:revision>
  <dcterms:created xsi:type="dcterms:W3CDTF">2018-10-13T13:29:19Z</dcterms:created>
  <dcterms:modified xsi:type="dcterms:W3CDTF">2022-11-30T01:49:28Z</dcterms:modified>
</cp:coreProperties>
</file>